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  <p:sldMasterId id="2147483670" r:id="rId4"/>
  </p:sldMasterIdLst>
  <p:notesMasterIdLst>
    <p:notesMasterId r:id="rId37"/>
  </p:notesMasterIdLst>
  <p:sldIdLst>
    <p:sldId id="1784" r:id="rId5"/>
    <p:sldId id="1050" r:id="rId6"/>
    <p:sldId id="257" r:id="rId7"/>
    <p:sldId id="258" r:id="rId8"/>
    <p:sldId id="264" r:id="rId9"/>
    <p:sldId id="1783" r:id="rId10"/>
    <p:sldId id="1737" r:id="rId11"/>
    <p:sldId id="1736" r:id="rId12"/>
    <p:sldId id="1741" r:id="rId13"/>
    <p:sldId id="1747" r:id="rId14"/>
    <p:sldId id="1742" r:id="rId15"/>
    <p:sldId id="1743" r:id="rId16"/>
    <p:sldId id="1744" r:id="rId17"/>
    <p:sldId id="1748" r:id="rId18"/>
    <p:sldId id="1749" r:id="rId19"/>
    <p:sldId id="1750" r:id="rId20"/>
    <p:sldId id="1751" r:id="rId21"/>
    <p:sldId id="1752" r:id="rId22"/>
    <p:sldId id="1746" r:id="rId23"/>
    <p:sldId id="1753" r:id="rId24"/>
    <p:sldId id="1773" r:id="rId25"/>
    <p:sldId id="1757" r:id="rId26"/>
    <p:sldId id="1754" r:id="rId27"/>
    <p:sldId id="1777" r:id="rId28"/>
    <p:sldId id="1779" r:id="rId29"/>
    <p:sldId id="1762" r:id="rId30"/>
    <p:sldId id="1765" r:id="rId31"/>
    <p:sldId id="1767" r:id="rId32"/>
    <p:sldId id="1768" r:id="rId33"/>
    <p:sldId id="1769" r:id="rId34"/>
    <p:sldId id="1781" r:id="rId35"/>
    <p:sldId id="17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8F8F6"/>
    <a:srgbClr val="000000"/>
    <a:srgbClr val="172144"/>
    <a:srgbClr val="0070C0"/>
    <a:srgbClr val="FFFFFF"/>
    <a:srgbClr val="005A9A"/>
    <a:srgbClr val="1A2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5B57A-CC05-46FF-8E2A-68D6FE455452}" v="239" dt="2023-08-23T21:47:01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Z ABDUL HAFIZ REID" userId="657793a0-a1b5-4078-b506-0d31313da188" providerId="ADAL" clId="{3BC5B57A-CC05-46FF-8E2A-68D6FE455452}"/>
    <pc:docChg chg="undo custSel addSld delSld modSld sldOrd">
      <pc:chgData name="FAIZ ABDUL HAFIZ REID" userId="657793a0-a1b5-4078-b506-0d31313da188" providerId="ADAL" clId="{3BC5B57A-CC05-46FF-8E2A-68D6FE455452}" dt="2023-08-23T22:04:58.147" v="990" actId="20577"/>
      <pc:docMkLst>
        <pc:docMk/>
      </pc:docMkLst>
      <pc:sldChg chg="modSp mod">
        <pc:chgData name="FAIZ ABDUL HAFIZ REID" userId="657793a0-a1b5-4078-b506-0d31313da188" providerId="ADAL" clId="{3BC5B57A-CC05-46FF-8E2A-68D6FE455452}" dt="2023-08-22T21:47:48.270" v="1" actId="20577"/>
        <pc:sldMkLst>
          <pc:docMk/>
          <pc:sldMk cId="4233161460" sldId="264"/>
        </pc:sldMkLst>
        <pc:spChg chg="mod">
          <ac:chgData name="FAIZ ABDUL HAFIZ REID" userId="657793a0-a1b5-4078-b506-0d31313da188" providerId="ADAL" clId="{3BC5B57A-CC05-46FF-8E2A-68D6FE455452}" dt="2023-08-22T21:47:48.270" v="1" actId="20577"/>
          <ac:spMkLst>
            <pc:docMk/>
            <pc:sldMk cId="4233161460" sldId="264"/>
            <ac:spMk id="3" creationId="{A7ADE77E-F1BA-1E5D-86B6-6D6F2FB0E724}"/>
          </ac:spMkLst>
        </pc:spChg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3099309484" sldId="265"/>
        </pc:sldMkLst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2953077798" sldId="267"/>
        </pc:sldMkLst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557674276" sldId="271"/>
        </pc:sldMkLst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611956354" sldId="272"/>
        </pc:sldMkLst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712972771" sldId="274"/>
        </pc:sldMkLst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3521043591" sldId="1735"/>
        </pc:sldMkLst>
      </pc:sldChg>
      <pc:sldChg chg="modSp mod">
        <pc:chgData name="FAIZ ABDUL HAFIZ REID" userId="657793a0-a1b5-4078-b506-0d31313da188" providerId="ADAL" clId="{3BC5B57A-CC05-46FF-8E2A-68D6FE455452}" dt="2023-08-23T13:42:20.216" v="626" actId="1076"/>
        <pc:sldMkLst>
          <pc:docMk/>
          <pc:sldMk cId="2940928815" sldId="1737"/>
        </pc:sldMkLst>
        <pc:spChg chg="mod">
          <ac:chgData name="FAIZ ABDUL HAFIZ REID" userId="657793a0-a1b5-4078-b506-0d31313da188" providerId="ADAL" clId="{3BC5B57A-CC05-46FF-8E2A-68D6FE455452}" dt="2023-08-23T13:42:20.216" v="626" actId="1076"/>
          <ac:spMkLst>
            <pc:docMk/>
            <pc:sldMk cId="2940928815" sldId="1737"/>
            <ac:spMk id="3" creationId="{9F59DF94-3A06-B8FC-93C0-63DABC850911}"/>
          </ac:spMkLst>
        </pc:spChg>
      </pc:sldChg>
      <pc:sldChg chg="del">
        <pc:chgData name="FAIZ ABDUL HAFIZ REID" userId="657793a0-a1b5-4078-b506-0d31313da188" providerId="ADAL" clId="{3BC5B57A-CC05-46FF-8E2A-68D6FE455452}" dt="2023-08-23T18:55:48.985" v="868" actId="2696"/>
        <pc:sldMkLst>
          <pc:docMk/>
          <pc:sldMk cId="3969166887" sldId="1739"/>
        </pc:sldMkLst>
      </pc:sldChg>
      <pc:sldChg chg="modSp mod">
        <pc:chgData name="FAIZ ABDUL HAFIZ REID" userId="657793a0-a1b5-4078-b506-0d31313da188" providerId="ADAL" clId="{3BC5B57A-CC05-46FF-8E2A-68D6FE455452}" dt="2023-08-23T18:31:47.238" v="636" actId="20577"/>
        <pc:sldMkLst>
          <pc:docMk/>
          <pc:sldMk cId="3346651190" sldId="1744"/>
        </pc:sldMkLst>
        <pc:spChg chg="mod">
          <ac:chgData name="FAIZ ABDUL HAFIZ REID" userId="657793a0-a1b5-4078-b506-0d31313da188" providerId="ADAL" clId="{3BC5B57A-CC05-46FF-8E2A-68D6FE455452}" dt="2023-08-23T18:31:47.238" v="636" actId="20577"/>
          <ac:spMkLst>
            <pc:docMk/>
            <pc:sldMk cId="3346651190" sldId="1744"/>
            <ac:spMk id="3" creationId="{CF7EFDCB-CE6E-AA60-17F4-CBBE4DFEAC6E}"/>
          </ac:spMkLst>
        </pc:spChg>
      </pc:sldChg>
      <pc:sldChg chg="modSp mod">
        <pc:chgData name="FAIZ ABDUL HAFIZ REID" userId="657793a0-a1b5-4078-b506-0d31313da188" providerId="ADAL" clId="{3BC5B57A-CC05-46FF-8E2A-68D6FE455452}" dt="2023-08-23T03:24:27.514" v="498" actId="20577"/>
        <pc:sldMkLst>
          <pc:docMk/>
          <pc:sldMk cId="4255200075" sldId="1746"/>
        </pc:sldMkLst>
        <pc:spChg chg="mod">
          <ac:chgData name="FAIZ ABDUL HAFIZ REID" userId="657793a0-a1b5-4078-b506-0d31313da188" providerId="ADAL" clId="{3BC5B57A-CC05-46FF-8E2A-68D6FE455452}" dt="2023-08-23T03:24:27.514" v="498" actId="20577"/>
          <ac:spMkLst>
            <pc:docMk/>
            <pc:sldMk cId="4255200075" sldId="1746"/>
            <ac:spMk id="3" creationId="{6E7920DB-DADF-6CC4-7B8E-424A24AF9B6D}"/>
          </ac:spMkLst>
        </pc:spChg>
      </pc:sldChg>
      <pc:sldChg chg="modSp">
        <pc:chgData name="FAIZ ABDUL HAFIZ REID" userId="657793a0-a1b5-4078-b506-0d31313da188" providerId="ADAL" clId="{3BC5B57A-CC05-46FF-8E2A-68D6FE455452}" dt="2023-08-23T12:07:29.877" v="595" actId="20577"/>
        <pc:sldMkLst>
          <pc:docMk/>
          <pc:sldMk cId="2850472903" sldId="1751"/>
        </pc:sldMkLst>
        <pc:spChg chg="mod">
          <ac:chgData name="FAIZ ABDUL HAFIZ REID" userId="657793a0-a1b5-4078-b506-0d31313da188" providerId="ADAL" clId="{3BC5B57A-CC05-46FF-8E2A-68D6FE455452}" dt="2023-08-23T12:07:29.877" v="595" actId="20577"/>
          <ac:spMkLst>
            <pc:docMk/>
            <pc:sldMk cId="2850472903" sldId="1751"/>
            <ac:spMk id="15" creationId="{8E84B4BA-7565-88C0-5D80-348B2C555DBA}"/>
          </ac:spMkLst>
        </pc:spChg>
      </pc:sldChg>
      <pc:sldChg chg="modSp mod">
        <pc:chgData name="FAIZ ABDUL HAFIZ REID" userId="657793a0-a1b5-4078-b506-0d31313da188" providerId="ADAL" clId="{3BC5B57A-CC05-46FF-8E2A-68D6FE455452}" dt="2023-08-22T23:51:33.338" v="385" actId="27636"/>
        <pc:sldMkLst>
          <pc:docMk/>
          <pc:sldMk cId="1636598600" sldId="1754"/>
        </pc:sldMkLst>
        <pc:spChg chg="mod">
          <ac:chgData name="FAIZ ABDUL HAFIZ REID" userId="657793a0-a1b5-4078-b506-0d31313da188" providerId="ADAL" clId="{3BC5B57A-CC05-46FF-8E2A-68D6FE455452}" dt="2023-08-22T23:51:33.338" v="385" actId="27636"/>
          <ac:spMkLst>
            <pc:docMk/>
            <pc:sldMk cId="1636598600" sldId="1754"/>
            <ac:spMk id="3" creationId="{A5541D7A-CBFF-28AB-E6CD-C9CED0BC73CF}"/>
          </ac:spMkLst>
        </pc:spChg>
      </pc:sldChg>
      <pc:sldChg chg="addSp delSp modSp mod">
        <pc:chgData name="FAIZ ABDUL HAFIZ REID" userId="657793a0-a1b5-4078-b506-0d31313da188" providerId="ADAL" clId="{3BC5B57A-CC05-46FF-8E2A-68D6FE455452}" dt="2023-08-22T23:49:11.975" v="381" actId="255"/>
        <pc:sldMkLst>
          <pc:docMk/>
          <pc:sldMk cId="212134132" sldId="1757"/>
        </pc:sldMkLst>
        <pc:spChg chg="mod">
          <ac:chgData name="FAIZ ABDUL HAFIZ REID" userId="657793a0-a1b5-4078-b506-0d31313da188" providerId="ADAL" clId="{3BC5B57A-CC05-46FF-8E2A-68D6FE455452}" dt="2023-08-22T23:15:40.814" v="40" actId="20577"/>
          <ac:spMkLst>
            <pc:docMk/>
            <pc:sldMk cId="212134132" sldId="1757"/>
            <ac:spMk id="2" creationId="{691A992A-EB20-DFAD-7776-D84F912EEFC4}"/>
          </ac:spMkLst>
        </pc:spChg>
        <pc:spChg chg="add mod">
          <ac:chgData name="FAIZ ABDUL HAFIZ REID" userId="657793a0-a1b5-4078-b506-0d31313da188" providerId="ADAL" clId="{3BC5B57A-CC05-46FF-8E2A-68D6FE455452}" dt="2023-08-22T23:43:08.257" v="318" actId="1076"/>
          <ac:spMkLst>
            <pc:docMk/>
            <pc:sldMk cId="212134132" sldId="1757"/>
            <ac:spMk id="3" creationId="{5E0A46BF-EE81-3C4C-70B3-060C88A47439}"/>
          </ac:spMkLst>
        </pc:spChg>
        <pc:spChg chg="add mod">
          <ac:chgData name="FAIZ ABDUL HAFIZ REID" userId="657793a0-a1b5-4078-b506-0d31313da188" providerId="ADAL" clId="{3BC5B57A-CC05-46FF-8E2A-68D6FE455452}" dt="2023-08-22T23:42:04.123" v="309" actId="1076"/>
          <ac:spMkLst>
            <pc:docMk/>
            <pc:sldMk cId="212134132" sldId="1757"/>
            <ac:spMk id="5" creationId="{C3FA773B-6271-025F-7BBE-774B73B6D215}"/>
          </ac:spMkLst>
        </pc:spChg>
        <pc:spChg chg="add mod">
          <ac:chgData name="FAIZ ABDUL HAFIZ REID" userId="657793a0-a1b5-4078-b506-0d31313da188" providerId="ADAL" clId="{3BC5B57A-CC05-46FF-8E2A-68D6FE455452}" dt="2023-08-22T23:41:58.632" v="308" actId="1076"/>
          <ac:spMkLst>
            <pc:docMk/>
            <pc:sldMk cId="212134132" sldId="1757"/>
            <ac:spMk id="6" creationId="{3CA3D52F-5362-9D03-63DB-577659DFA304}"/>
          </ac:spMkLst>
        </pc:spChg>
        <pc:spChg chg="add mod">
          <ac:chgData name="FAIZ ABDUL HAFIZ REID" userId="657793a0-a1b5-4078-b506-0d31313da188" providerId="ADAL" clId="{3BC5B57A-CC05-46FF-8E2A-68D6FE455452}" dt="2023-08-22T23:44:24.379" v="323"/>
          <ac:spMkLst>
            <pc:docMk/>
            <pc:sldMk cId="212134132" sldId="1757"/>
            <ac:spMk id="7" creationId="{47B2E154-22AE-1D04-76E2-28D1887690CE}"/>
          </ac:spMkLst>
        </pc:spChg>
        <pc:spChg chg="add del mod">
          <ac:chgData name="FAIZ ABDUL HAFIZ REID" userId="657793a0-a1b5-4078-b506-0d31313da188" providerId="ADAL" clId="{3BC5B57A-CC05-46FF-8E2A-68D6FE455452}" dt="2023-08-22T23:20:08.008" v="87"/>
          <ac:spMkLst>
            <pc:docMk/>
            <pc:sldMk cId="212134132" sldId="1757"/>
            <ac:spMk id="31" creationId="{992328BB-5156-5E5D-FD97-D9FF058703EB}"/>
          </ac:spMkLst>
        </pc:spChg>
        <pc:spChg chg="add del mod">
          <ac:chgData name="FAIZ ABDUL HAFIZ REID" userId="657793a0-a1b5-4078-b506-0d31313da188" providerId="ADAL" clId="{3BC5B57A-CC05-46FF-8E2A-68D6FE455452}" dt="2023-08-22T23:41:14.192" v="299" actId="478"/>
          <ac:spMkLst>
            <pc:docMk/>
            <pc:sldMk cId="212134132" sldId="1757"/>
            <ac:spMk id="32" creationId="{EEF64AA9-4F5F-2CBC-C47B-1C4E0B4ADA68}"/>
          </ac:spMkLst>
        </pc:spChg>
        <pc:spChg chg="add del mod">
          <ac:chgData name="FAIZ ABDUL HAFIZ REID" userId="657793a0-a1b5-4078-b506-0d31313da188" providerId="ADAL" clId="{3BC5B57A-CC05-46FF-8E2A-68D6FE455452}" dt="2023-08-22T23:41:21.239" v="302" actId="478"/>
          <ac:spMkLst>
            <pc:docMk/>
            <pc:sldMk cId="212134132" sldId="1757"/>
            <ac:spMk id="35" creationId="{499CABB2-8FDF-6174-54F3-CF56A5AE5D2F}"/>
          </ac:spMkLst>
        </pc:spChg>
        <pc:spChg chg="add mod">
          <ac:chgData name="FAIZ ABDUL HAFIZ REID" userId="657793a0-a1b5-4078-b506-0d31313da188" providerId="ADAL" clId="{3BC5B57A-CC05-46FF-8E2A-68D6FE455452}" dt="2023-08-22T23:49:11.975" v="381" actId="255"/>
          <ac:spMkLst>
            <pc:docMk/>
            <pc:sldMk cId="212134132" sldId="1757"/>
            <ac:spMk id="38" creationId="{F59E012C-9B72-49F0-7D7A-230A09890310}"/>
          </ac:spMkLst>
        </pc:spChg>
        <pc:spChg chg="add mod">
          <ac:chgData name="FAIZ ABDUL HAFIZ REID" userId="657793a0-a1b5-4078-b506-0d31313da188" providerId="ADAL" clId="{3BC5B57A-CC05-46FF-8E2A-68D6FE455452}" dt="2023-08-22T23:49:00.180" v="378" actId="113"/>
          <ac:spMkLst>
            <pc:docMk/>
            <pc:sldMk cId="212134132" sldId="1757"/>
            <ac:spMk id="39" creationId="{A73D7B77-BC5D-EA5E-03EA-BC4AB5C56640}"/>
          </ac:spMkLst>
        </pc:spChg>
        <pc:spChg chg="add mod">
          <ac:chgData name="FAIZ ABDUL HAFIZ REID" userId="657793a0-a1b5-4078-b506-0d31313da188" providerId="ADAL" clId="{3BC5B57A-CC05-46FF-8E2A-68D6FE455452}" dt="2023-08-22T23:48:41.992" v="375" actId="1076"/>
          <ac:spMkLst>
            <pc:docMk/>
            <pc:sldMk cId="212134132" sldId="1757"/>
            <ac:spMk id="40" creationId="{AAA56EDB-939F-73C1-BBD9-D38E22551992}"/>
          </ac:spMkLst>
        </pc:spChg>
        <pc:spChg chg="add mod">
          <ac:chgData name="FAIZ ABDUL HAFIZ REID" userId="657793a0-a1b5-4078-b506-0d31313da188" providerId="ADAL" clId="{3BC5B57A-CC05-46FF-8E2A-68D6FE455452}" dt="2023-08-22T23:48:20.632" v="371" actId="1076"/>
          <ac:spMkLst>
            <pc:docMk/>
            <pc:sldMk cId="212134132" sldId="1757"/>
            <ac:spMk id="41" creationId="{5EBBFEF2-4ABC-08ED-1BBC-D60D38CA04D5}"/>
          </ac:spMkLst>
        </pc:spChg>
        <pc:grpChg chg="add del mod">
          <ac:chgData name="FAIZ ABDUL HAFIZ REID" userId="657793a0-a1b5-4078-b506-0d31313da188" providerId="ADAL" clId="{3BC5B57A-CC05-46FF-8E2A-68D6FE455452}" dt="2023-08-22T23:17:02.324" v="62"/>
          <ac:grpSpMkLst>
            <pc:docMk/>
            <pc:sldMk cId="212134132" sldId="1757"/>
            <ac:grpSpMk id="11" creationId="{ED38C177-8D05-F868-AD52-200A6A8B06A6}"/>
          </ac:grpSpMkLst>
        </pc:grpChg>
        <pc:grpChg chg="add del mod">
          <ac:chgData name="FAIZ ABDUL HAFIZ REID" userId="657793a0-a1b5-4078-b506-0d31313da188" providerId="ADAL" clId="{3BC5B57A-CC05-46FF-8E2A-68D6FE455452}" dt="2023-08-22T23:17:00.309" v="59"/>
          <ac:grpSpMkLst>
            <pc:docMk/>
            <pc:sldMk cId="212134132" sldId="1757"/>
            <ac:grpSpMk id="14" creationId="{32ABBE4B-3233-ADDB-470B-39ACC3C895BE}"/>
          </ac:grpSpMkLst>
        </pc:grpChg>
        <pc:grpChg chg="mod">
          <ac:chgData name="FAIZ ABDUL HAFIZ REID" userId="657793a0-a1b5-4078-b506-0d31313da188" providerId="ADAL" clId="{3BC5B57A-CC05-46FF-8E2A-68D6FE455452}" dt="2023-08-22T23:16:55.712" v="54"/>
          <ac:grpSpMkLst>
            <pc:docMk/>
            <pc:sldMk cId="212134132" sldId="1757"/>
            <ac:grpSpMk id="19" creationId="{97DA5337-B75D-185D-13A8-A6EBDAA69514}"/>
          </ac:grpSpMkLst>
        </pc:grpChg>
        <pc:picChg chg="del mod">
          <ac:chgData name="FAIZ ABDUL HAFIZ REID" userId="657793a0-a1b5-4078-b506-0d31313da188" providerId="ADAL" clId="{3BC5B57A-CC05-46FF-8E2A-68D6FE455452}" dt="2023-08-22T23:00:24.470" v="3" actId="478"/>
          <ac:picMkLst>
            <pc:docMk/>
            <pc:sldMk cId="212134132" sldId="1757"/>
            <ac:picMk id="4" creationId="{EFE7C00F-A6B6-7383-3D16-29EC82D7428D}"/>
          </ac:picMkLst>
        </pc:picChg>
        <pc:picChg chg="add del mod">
          <ac:chgData name="FAIZ ABDUL HAFIZ REID" userId="657793a0-a1b5-4078-b506-0d31313da188" providerId="ADAL" clId="{3BC5B57A-CC05-46FF-8E2A-68D6FE455452}" dt="2023-08-22T23:41:24.830" v="303" actId="478"/>
          <ac:picMkLst>
            <pc:docMk/>
            <pc:sldMk cId="212134132" sldId="1757"/>
            <ac:picMk id="33" creationId="{1EEE8ABE-7FD7-9592-E1AE-C89EFCA0BBAA}"/>
          </ac:picMkLst>
        </pc:picChg>
        <pc:inkChg chg="add del mod">
          <ac:chgData name="FAIZ ABDUL HAFIZ REID" userId="657793a0-a1b5-4078-b506-0d31313da188" providerId="ADAL" clId="{3BC5B57A-CC05-46FF-8E2A-68D6FE455452}" dt="2023-08-22T23:17:05.070" v="64" actId="9405"/>
          <ac:inkMkLst>
            <pc:docMk/>
            <pc:sldMk cId="212134132" sldId="1757"/>
            <ac:inkMk id="8" creationId="{DA2EF6C4-B1DD-8F56-1BAD-B4E6F480355D}"/>
          </ac:inkMkLst>
        </pc:inkChg>
        <pc:inkChg chg="add del mod">
          <ac:chgData name="FAIZ ABDUL HAFIZ REID" userId="657793a0-a1b5-4078-b506-0d31313da188" providerId="ADAL" clId="{3BC5B57A-CC05-46FF-8E2A-68D6FE455452}" dt="2023-08-22T23:17:03.419" v="63" actId="9405"/>
          <ac:inkMkLst>
            <pc:docMk/>
            <pc:sldMk cId="212134132" sldId="1757"/>
            <ac:inkMk id="9" creationId="{EAF35840-53E8-90DD-8A31-405594C5E33F}"/>
          </ac:inkMkLst>
        </pc:inkChg>
        <pc:inkChg chg="add del mod">
          <ac:chgData name="FAIZ ABDUL HAFIZ REID" userId="657793a0-a1b5-4078-b506-0d31313da188" providerId="ADAL" clId="{3BC5B57A-CC05-46FF-8E2A-68D6FE455452}" dt="2023-08-22T23:17:02.324" v="62"/>
          <ac:inkMkLst>
            <pc:docMk/>
            <pc:sldMk cId="212134132" sldId="1757"/>
            <ac:inkMk id="10" creationId="{B32CC0EE-B889-ACD2-33D2-B640873B1FCE}"/>
          </ac:inkMkLst>
        </pc:inkChg>
        <pc:inkChg chg="add del mod">
          <ac:chgData name="FAIZ ABDUL HAFIZ REID" userId="657793a0-a1b5-4078-b506-0d31313da188" providerId="ADAL" clId="{3BC5B57A-CC05-46FF-8E2A-68D6FE455452}" dt="2023-08-22T23:17:01.419" v="60" actId="9405"/>
          <ac:inkMkLst>
            <pc:docMk/>
            <pc:sldMk cId="212134132" sldId="1757"/>
            <ac:inkMk id="12" creationId="{1D3212AF-D152-1AEF-33C2-87445A322525}"/>
          </ac:inkMkLst>
        </pc:inkChg>
        <pc:inkChg chg="add del mod">
          <ac:chgData name="FAIZ ABDUL HAFIZ REID" userId="657793a0-a1b5-4078-b506-0d31313da188" providerId="ADAL" clId="{3BC5B57A-CC05-46FF-8E2A-68D6FE455452}" dt="2023-08-22T23:17:00.309" v="59"/>
          <ac:inkMkLst>
            <pc:docMk/>
            <pc:sldMk cId="212134132" sldId="1757"/>
            <ac:inkMk id="13" creationId="{895FD288-EC02-702B-622F-0FD267ABEEB4}"/>
          </ac:inkMkLst>
        </pc:inkChg>
        <pc:inkChg chg="add del mod">
          <ac:chgData name="FAIZ ABDUL HAFIZ REID" userId="657793a0-a1b5-4078-b506-0d31313da188" providerId="ADAL" clId="{3BC5B57A-CC05-46FF-8E2A-68D6FE455452}" dt="2023-08-22T23:16:59.239" v="57" actId="9405"/>
          <ac:inkMkLst>
            <pc:docMk/>
            <pc:sldMk cId="212134132" sldId="1757"/>
            <ac:inkMk id="15" creationId="{7A6E6972-ED29-E4B2-F3BF-F7C4395DF754}"/>
          </ac:inkMkLst>
        </pc:inkChg>
        <pc:inkChg chg="add del mod">
          <ac:chgData name="FAIZ ABDUL HAFIZ REID" userId="657793a0-a1b5-4078-b506-0d31313da188" providerId="ADAL" clId="{3BC5B57A-CC05-46FF-8E2A-68D6FE455452}" dt="2023-08-22T23:16:58.179" v="56" actId="9405"/>
          <ac:inkMkLst>
            <pc:docMk/>
            <pc:sldMk cId="212134132" sldId="1757"/>
            <ac:inkMk id="16" creationId="{2068A986-BD63-4B98-56C5-F35D495C3BF9}"/>
          </ac:inkMkLst>
        </pc:inkChg>
        <pc:inkChg chg="add del mod">
          <ac:chgData name="FAIZ ABDUL HAFIZ REID" userId="657793a0-a1b5-4078-b506-0d31313da188" providerId="ADAL" clId="{3BC5B57A-CC05-46FF-8E2A-68D6FE455452}" dt="2023-08-22T23:16:57.349" v="55" actId="9405"/>
          <ac:inkMkLst>
            <pc:docMk/>
            <pc:sldMk cId="212134132" sldId="1757"/>
            <ac:inkMk id="17" creationId="{49C51758-4C22-AD23-0253-2F55DBA183B4}"/>
          </ac:inkMkLst>
        </pc:inkChg>
        <pc:inkChg chg="add del mod">
          <ac:chgData name="FAIZ ABDUL HAFIZ REID" userId="657793a0-a1b5-4078-b506-0d31313da188" providerId="ADAL" clId="{3BC5B57A-CC05-46FF-8E2A-68D6FE455452}" dt="2023-08-22T23:16:55.712" v="54"/>
          <ac:inkMkLst>
            <pc:docMk/>
            <pc:sldMk cId="212134132" sldId="1757"/>
            <ac:inkMk id="18" creationId="{9BB28CE7-290E-FE97-B1F1-85276C8552F6}"/>
          </ac:inkMkLst>
        </pc:inkChg>
        <pc:inkChg chg="add del">
          <ac:chgData name="FAIZ ABDUL HAFIZ REID" userId="657793a0-a1b5-4078-b506-0d31313da188" providerId="ADAL" clId="{3BC5B57A-CC05-46FF-8E2A-68D6FE455452}" dt="2023-08-22T23:18:00.979" v="72" actId="9405"/>
          <ac:inkMkLst>
            <pc:docMk/>
            <pc:sldMk cId="212134132" sldId="1757"/>
            <ac:inkMk id="20" creationId="{9797A052-665E-85F9-0E9E-BE6BF7E4DBF8}"/>
          </ac:inkMkLst>
        </pc:inkChg>
        <pc:inkChg chg="add del">
          <ac:chgData name="FAIZ ABDUL HAFIZ REID" userId="657793a0-a1b5-4078-b506-0d31313da188" providerId="ADAL" clId="{3BC5B57A-CC05-46FF-8E2A-68D6FE455452}" dt="2023-08-22T23:18:00.751" v="71" actId="9405"/>
          <ac:inkMkLst>
            <pc:docMk/>
            <pc:sldMk cId="212134132" sldId="1757"/>
            <ac:inkMk id="21" creationId="{A3623910-814E-C6E3-E02E-0197E6BCAE2D}"/>
          </ac:inkMkLst>
        </pc:inkChg>
        <pc:inkChg chg="add del">
          <ac:chgData name="FAIZ ABDUL HAFIZ REID" userId="657793a0-a1b5-4078-b506-0d31313da188" providerId="ADAL" clId="{3BC5B57A-CC05-46FF-8E2A-68D6FE455452}" dt="2023-08-22T23:18:00.498" v="70" actId="9405"/>
          <ac:inkMkLst>
            <pc:docMk/>
            <pc:sldMk cId="212134132" sldId="1757"/>
            <ac:inkMk id="22" creationId="{2C5FA5FA-C6B2-EFF7-F7E3-CAD203CFC483}"/>
          </ac:inkMkLst>
        </pc:inkChg>
        <pc:inkChg chg="add del">
          <ac:chgData name="FAIZ ABDUL HAFIZ REID" userId="657793a0-a1b5-4078-b506-0d31313da188" providerId="ADAL" clId="{3BC5B57A-CC05-46FF-8E2A-68D6FE455452}" dt="2023-08-22T23:18:00.319" v="69" actId="9405"/>
          <ac:inkMkLst>
            <pc:docMk/>
            <pc:sldMk cId="212134132" sldId="1757"/>
            <ac:inkMk id="23" creationId="{DC428B5C-9DE4-4B78-20C5-1D83773B2669}"/>
          </ac:inkMkLst>
        </pc:inkChg>
        <pc:inkChg chg="add del">
          <ac:chgData name="FAIZ ABDUL HAFIZ REID" userId="657793a0-a1b5-4078-b506-0d31313da188" providerId="ADAL" clId="{3BC5B57A-CC05-46FF-8E2A-68D6FE455452}" dt="2023-08-22T23:18:43.129" v="78" actId="9405"/>
          <ac:inkMkLst>
            <pc:docMk/>
            <pc:sldMk cId="212134132" sldId="1757"/>
            <ac:inkMk id="24" creationId="{713B30C4-AE28-5976-98FB-71C5FA23FA13}"/>
          </ac:inkMkLst>
        </pc:inkChg>
        <pc:inkChg chg="add del">
          <ac:chgData name="FAIZ ABDUL HAFIZ REID" userId="657793a0-a1b5-4078-b506-0d31313da188" providerId="ADAL" clId="{3BC5B57A-CC05-46FF-8E2A-68D6FE455452}" dt="2023-08-22T23:18:42.308" v="77" actId="9405"/>
          <ac:inkMkLst>
            <pc:docMk/>
            <pc:sldMk cId="212134132" sldId="1757"/>
            <ac:inkMk id="25" creationId="{C02D990E-AD29-834D-9D5C-1D546A33021F}"/>
          </ac:inkMkLst>
        </pc:inkChg>
        <pc:inkChg chg="add del">
          <ac:chgData name="FAIZ ABDUL HAFIZ REID" userId="657793a0-a1b5-4078-b506-0d31313da188" providerId="ADAL" clId="{3BC5B57A-CC05-46FF-8E2A-68D6FE455452}" dt="2023-08-22T23:18:42.088" v="76" actId="9405"/>
          <ac:inkMkLst>
            <pc:docMk/>
            <pc:sldMk cId="212134132" sldId="1757"/>
            <ac:inkMk id="26" creationId="{13FEF9C0-F81D-ED1D-47EC-DA5D230E4783}"/>
          </ac:inkMkLst>
        </pc:inkChg>
        <pc:inkChg chg="add mod">
          <ac:chgData name="FAIZ ABDUL HAFIZ REID" userId="657793a0-a1b5-4078-b506-0d31313da188" providerId="ADAL" clId="{3BC5B57A-CC05-46FF-8E2A-68D6FE455452}" dt="2023-08-22T23:42:38.639" v="315" actId="1076"/>
          <ac:inkMkLst>
            <pc:docMk/>
            <pc:sldMk cId="212134132" sldId="1757"/>
            <ac:inkMk id="27" creationId="{B0008E70-AA56-6AD0-6269-1E3A1A8F4B71}"/>
          </ac:inkMkLst>
        </pc:inkChg>
        <pc:inkChg chg="add mod">
          <ac:chgData name="FAIZ ABDUL HAFIZ REID" userId="657793a0-a1b5-4078-b506-0d31313da188" providerId="ADAL" clId="{3BC5B57A-CC05-46FF-8E2A-68D6FE455452}" dt="2023-08-22T23:42:20.563" v="311" actId="1076"/>
          <ac:inkMkLst>
            <pc:docMk/>
            <pc:sldMk cId="212134132" sldId="1757"/>
            <ac:inkMk id="28" creationId="{EDB49090-8B44-DF1A-2A28-A84AF8A68C69}"/>
          </ac:inkMkLst>
        </pc:inkChg>
        <pc:inkChg chg="add mod">
          <ac:chgData name="FAIZ ABDUL HAFIZ REID" userId="657793a0-a1b5-4078-b506-0d31313da188" providerId="ADAL" clId="{3BC5B57A-CC05-46FF-8E2A-68D6FE455452}" dt="2023-08-22T23:42:34.823" v="314" actId="1076"/>
          <ac:inkMkLst>
            <pc:docMk/>
            <pc:sldMk cId="212134132" sldId="1757"/>
            <ac:inkMk id="29" creationId="{223B75A1-4718-3539-5167-EE48FE7C465A}"/>
          </ac:inkMkLst>
        </pc:inkChg>
        <pc:inkChg chg="add mod">
          <ac:chgData name="FAIZ ABDUL HAFIZ REID" userId="657793a0-a1b5-4078-b506-0d31313da188" providerId="ADAL" clId="{3BC5B57A-CC05-46FF-8E2A-68D6FE455452}" dt="2023-08-22T23:42:45.271" v="316" actId="1076"/>
          <ac:inkMkLst>
            <pc:docMk/>
            <pc:sldMk cId="212134132" sldId="1757"/>
            <ac:inkMk id="30" creationId="{8F057BD4-B7FC-8744-B2CD-50E689679AA1}"/>
          </ac:inkMkLst>
        </pc:inkChg>
        <pc:inkChg chg="add mod">
          <ac:chgData name="FAIZ ABDUL HAFIZ REID" userId="657793a0-a1b5-4078-b506-0d31313da188" providerId="ADAL" clId="{3BC5B57A-CC05-46FF-8E2A-68D6FE455452}" dt="2023-08-22T23:43:22.662" v="320" actId="1076"/>
          <ac:inkMkLst>
            <pc:docMk/>
            <pc:sldMk cId="212134132" sldId="1757"/>
            <ac:inkMk id="36" creationId="{9EB79D6D-62AF-DE3A-2823-AA8F298A4638}"/>
          </ac:inkMkLst>
        </pc:inkChg>
      </pc:sldChg>
      <pc:sldChg chg="modSp mod">
        <pc:chgData name="FAIZ ABDUL HAFIZ REID" userId="657793a0-a1b5-4078-b506-0d31313da188" providerId="ADAL" clId="{3BC5B57A-CC05-46FF-8E2A-68D6FE455452}" dt="2023-08-23T13:22:36.629" v="620" actId="20577"/>
        <pc:sldMkLst>
          <pc:docMk/>
          <pc:sldMk cId="216296922" sldId="1762"/>
        </pc:sldMkLst>
        <pc:spChg chg="mod">
          <ac:chgData name="FAIZ ABDUL HAFIZ REID" userId="657793a0-a1b5-4078-b506-0d31313da188" providerId="ADAL" clId="{3BC5B57A-CC05-46FF-8E2A-68D6FE455452}" dt="2023-08-23T13:22:36.629" v="620" actId="20577"/>
          <ac:spMkLst>
            <pc:docMk/>
            <pc:sldMk cId="216296922" sldId="1762"/>
            <ac:spMk id="2" creationId="{60E594AE-0B99-6144-9886-5CA193FB8293}"/>
          </ac:spMkLst>
        </pc:spChg>
      </pc:sldChg>
      <pc:sldChg chg="modSp mod">
        <pc:chgData name="FAIZ ABDUL HAFIZ REID" userId="657793a0-a1b5-4078-b506-0d31313da188" providerId="ADAL" clId="{3BC5B57A-CC05-46FF-8E2A-68D6FE455452}" dt="2023-08-23T13:22:05.571" v="613" actId="14100"/>
        <pc:sldMkLst>
          <pc:docMk/>
          <pc:sldMk cId="357654341" sldId="1765"/>
        </pc:sldMkLst>
        <pc:spChg chg="mod">
          <ac:chgData name="FAIZ ABDUL HAFIZ REID" userId="657793a0-a1b5-4078-b506-0d31313da188" providerId="ADAL" clId="{3BC5B57A-CC05-46FF-8E2A-68D6FE455452}" dt="2023-08-23T13:22:05.571" v="613" actId="14100"/>
          <ac:spMkLst>
            <pc:docMk/>
            <pc:sldMk cId="357654341" sldId="1765"/>
            <ac:spMk id="2" creationId="{AE5588D5-2802-275D-30AB-5CC92F88D19D}"/>
          </ac:spMkLst>
        </pc:spChg>
      </pc:sldChg>
      <pc:sldChg chg="modSp mod">
        <pc:chgData name="FAIZ ABDUL HAFIZ REID" userId="657793a0-a1b5-4078-b506-0d31313da188" providerId="ADAL" clId="{3BC5B57A-CC05-46FF-8E2A-68D6FE455452}" dt="2023-08-23T13:22:19.761" v="614" actId="14100"/>
        <pc:sldMkLst>
          <pc:docMk/>
          <pc:sldMk cId="596114787" sldId="1767"/>
        </pc:sldMkLst>
        <pc:spChg chg="mod">
          <ac:chgData name="FAIZ ABDUL HAFIZ REID" userId="657793a0-a1b5-4078-b506-0d31313da188" providerId="ADAL" clId="{3BC5B57A-CC05-46FF-8E2A-68D6FE455452}" dt="2023-08-23T13:22:19.761" v="614" actId="14100"/>
          <ac:spMkLst>
            <pc:docMk/>
            <pc:sldMk cId="596114787" sldId="1767"/>
            <ac:spMk id="2" creationId="{BDBC709C-0C80-B8BA-C5E6-5A7B99DF052A}"/>
          </ac:spMkLst>
        </pc:spChg>
      </pc:sldChg>
      <pc:sldChg chg="addSp delSp modSp mod addAnim delAnim">
        <pc:chgData name="FAIZ ABDUL HAFIZ REID" userId="657793a0-a1b5-4078-b506-0d31313da188" providerId="ADAL" clId="{3BC5B57A-CC05-46FF-8E2A-68D6FE455452}" dt="2023-08-23T03:41:19.946" v="544" actId="1076"/>
        <pc:sldMkLst>
          <pc:docMk/>
          <pc:sldMk cId="3414201693" sldId="1768"/>
        </pc:sldMkLst>
        <pc:spChg chg="mod">
          <ac:chgData name="FAIZ ABDUL HAFIZ REID" userId="657793a0-a1b5-4078-b506-0d31313da188" providerId="ADAL" clId="{3BC5B57A-CC05-46FF-8E2A-68D6FE455452}" dt="2023-08-23T03:29:51.629" v="514" actId="26606"/>
          <ac:spMkLst>
            <pc:docMk/>
            <pc:sldMk cId="3414201693" sldId="1768"/>
            <ac:spMk id="2" creationId="{56FACC23-99F1-21E5-6939-2E42BB912B78}"/>
          </ac:spMkLst>
        </pc:spChg>
        <pc:spChg chg="add mod">
          <ac:chgData name="FAIZ ABDUL HAFIZ REID" userId="657793a0-a1b5-4078-b506-0d31313da188" providerId="ADAL" clId="{3BC5B57A-CC05-46FF-8E2A-68D6FE455452}" dt="2023-08-23T03:40:12.563" v="537" actId="1076"/>
          <ac:spMkLst>
            <pc:docMk/>
            <pc:sldMk cId="3414201693" sldId="1768"/>
            <ac:spMk id="3" creationId="{BF91A4EB-6C79-41BD-6E2D-1139BC002144}"/>
          </ac:spMkLst>
        </pc:spChg>
        <pc:spChg chg="add del">
          <ac:chgData name="FAIZ ABDUL HAFIZ REID" userId="657793a0-a1b5-4078-b506-0d31313da188" providerId="ADAL" clId="{3BC5B57A-CC05-46FF-8E2A-68D6FE455452}" dt="2023-08-23T03:29:51.629" v="514" actId="26606"/>
          <ac:spMkLst>
            <pc:docMk/>
            <pc:sldMk cId="3414201693" sldId="1768"/>
            <ac:spMk id="18" creationId="{F8446B12-7391-4711-8B31-112A0B896C76}"/>
          </ac:spMkLst>
        </pc:spChg>
        <pc:spChg chg="add del">
          <ac:chgData name="FAIZ ABDUL HAFIZ REID" userId="657793a0-a1b5-4078-b506-0d31313da188" providerId="ADAL" clId="{3BC5B57A-CC05-46FF-8E2A-68D6FE455452}" dt="2023-08-23T03:29:51.629" v="514" actId="26606"/>
          <ac:spMkLst>
            <pc:docMk/>
            <pc:sldMk cId="3414201693" sldId="1768"/>
            <ac:spMk id="31" creationId="{F8446B12-7391-4711-8B31-112A0B896C76}"/>
          </ac:spMkLst>
        </pc:spChg>
        <pc:grpChg chg="add del">
          <ac:chgData name="FAIZ ABDUL HAFIZ REID" userId="657793a0-a1b5-4078-b506-0d31313da188" providerId="ADAL" clId="{3BC5B57A-CC05-46FF-8E2A-68D6FE455452}" dt="2023-08-23T03:29:51.629" v="514" actId="26606"/>
          <ac:grpSpMkLst>
            <pc:docMk/>
            <pc:sldMk cId="3414201693" sldId="1768"/>
            <ac:grpSpMk id="20" creationId="{AC0B7807-0C83-4963-821A-69B172722E49}"/>
          </ac:grpSpMkLst>
        </pc:grpChg>
        <pc:grpChg chg="add del">
          <ac:chgData name="FAIZ ABDUL HAFIZ REID" userId="657793a0-a1b5-4078-b506-0d31313da188" providerId="ADAL" clId="{3BC5B57A-CC05-46FF-8E2A-68D6FE455452}" dt="2023-08-23T03:29:51.629" v="514" actId="26606"/>
          <ac:grpSpMkLst>
            <pc:docMk/>
            <pc:sldMk cId="3414201693" sldId="1768"/>
            <ac:grpSpMk id="33" creationId="{4252769E-B9F0-4068-A645-5BBEF16E9C28}"/>
          </ac:grpSpMkLst>
        </pc:grpChg>
        <pc:picChg chg="mod ord">
          <ac:chgData name="FAIZ ABDUL HAFIZ REID" userId="657793a0-a1b5-4078-b506-0d31313da188" providerId="ADAL" clId="{3BC5B57A-CC05-46FF-8E2A-68D6FE455452}" dt="2023-08-23T03:41:19.946" v="544" actId="1076"/>
          <ac:picMkLst>
            <pc:docMk/>
            <pc:sldMk cId="3414201693" sldId="1768"/>
            <ac:picMk id="26" creationId="{44616C86-5499-132A-DE7A-BCFA09BCA56E}"/>
          </ac:picMkLst>
        </pc:picChg>
      </pc:sldChg>
      <pc:sldChg chg="modSp mod">
        <pc:chgData name="FAIZ ABDUL HAFIZ REID" userId="657793a0-a1b5-4078-b506-0d31313da188" providerId="ADAL" clId="{3BC5B57A-CC05-46FF-8E2A-68D6FE455452}" dt="2023-08-22T23:14:28.474" v="33" actId="207"/>
        <pc:sldMkLst>
          <pc:docMk/>
          <pc:sldMk cId="402536996" sldId="1773"/>
        </pc:sldMkLst>
        <pc:spChg chg="mod">
          <ac:chgData name="FAIZ ABDUL HAFIZ REID" userId="657793a0-a1b5-4078-b506-0d31313da188" providerId="ADAL" clId="{3BC5B57A-CC05-46FF-8E2A-68D6FE455452}" dt="2023-08-22T23:14:28.474" v="33" actId="207"/>
          <ac:spMkLst>
            <pc:docMk/>
            <pc:sldMk cId="402536996" sldId="1773"/>
            <ac:spMk id="3" creationId="{BB95BD96-CE71-4174-A859-1D6D2559B492}"/>
          </ac:spMkLst>
        </pc:spChg>
      </pc:sldChg>
      <pc:sldChg chg="modSp mod">
        <pc:chgData name="FAIZ ABDUL HAFIZ REID" userId="657793a0-a1b5-4078-b506-0d31313da188" providerId="ADAL" clId="{3BC5B57A-CC05-46FF-8E2A-68D6FE455452}" dt="2023-08-23T00:49:35.270" v="497" actId="207"/>
        <pc:sldMkLst>
          <pc:docMk/>
          <pc:sldMk cId="3965490919" sldId="1777"/>
        </pc:sldMkLst>
        <pc:spChg chg="mod">
          <ac:chgData name="FAIZ ABDUL HAFIZ REID" userId="657793a0-a1b5-4078-b506-0d31313da188" providerId="ADAL" clId="{3BC5B57A-CC05-46FF-8E2A-68D6FE455452}" dt="2023-08-23T00:49:35.270" v="497" actId="207"/>
          <ac:spMkLst>
            <pc:docMk/>
            <pc:sldMk cId="3965490919" sldId="1777"/>
            <ac:spMk id="3" creationId="{3F7C577B-A1A5-FB8E-1D7C-EF89163747D4}"/>
          </ac:spMkLst>
        </pc:spChg>
      </pc:sldChg>
      <pc:sldChg chg="modSp mod ord">
        <pc:chgData name="FAIZ ABDUL HAFIZ REID" userId="657793a0-a1b5-4078-b506-0d31313da188" providerId="ADAL" clId="{3BC5B57A-CC05-46FF-8E2A-68D6FE455452}" dt="2023-08-23T17:10:10.667" v="628"/>
        <pc:sldMkLst>
          <pc:docMk/>
          <pc:sldMk cId="1554365769" sldId="1779"/>
        </pc:sldMkLst>
        <pc:spChg chg="mod">
          <ac:chgData name="FAIZ ABDUL HAFIZ REID" userId="657793a0-a1b5-4078-b506-0d31313da188" providerId="ADAL" clId="{3BC5B57A-CC05-46FF-8E2A-68D6FE455452}" dt="2023-08-23T13:14:06.426" v="602" actId="27636"/>
          <ac:spMkLst>
            <pc:docMk/>
            <pc:sldMk cId="1554365769" sldId="1779"/>
            <ac:spMk id="3" creationId="{3F7C577B-A1A5-FB8E-1D7C-EF89163747D4}"/>
          </ac:spMkLst>
        </pc:spChg>
      </pc:sldChg>
      <pc:sldChg chg="modSp mod">
        <pc:chgData name="FAIZ ABDUL HAFIZ REID" userId="657793a0-a1b5-4078-b506-0d31313da188" providerId="ADAL" clId="{3BC5B57A-CC05-46FF-8E2A-68D6FE455452}" dt="2023-08-23T03:26:55.077" v="509" actId="1076"/>
        <pc:sldMkLst>
          <pc:docMk/>
          <pc:sldMk cId="1924257137" sldId="1781"/>
        </pc:sldMkLst>
        <pc:spChg chg="mod">
          <ac:chgData name="FAIZ ABDUL HAFIZ REID" userId="657793a0-a1b5-4078-b506-0d31313da188" providerId="ADAL" clId="{3BC5B57A-CC05-46FF-8E2A-68D6FE455452}" dt="2023-08-23T03:26:53.949" v="508" actId="1076"/>
          <ac:spMkLst>
            <pc:docMk/>
            <pc:sldMk cId="1924257137" sldId="1781"/>
            <ac:spMk id="6" creationId="{AC8111A5-9244-C68F-AA60-954F38C64B34}"/>
          </ac:spMkLst>
        </pc:spChg>
        <pc:picChg chg="mod">
          <ac:chgData name="FAIZ ABDUL HAFIZ REID" userId="657793a0-a1b5-4078-b506-0d31313da188" providerId="ADAL" clId="{3BC5B57A-CC05-46FF-8E2A-68D6FE455452}" dt="2023-08-23T03:26:55.077" v="509" actId="1076"/>
          <ac:picMkLst>
            <pc:docMk/>
            <pc:sldMk cId="1924257137" sldId="1781"/>
            <ac:picMk id="5" creationId="{F2EE7810-DB1B-5B79-E847-AEF325D6F755}"/>
          </ac:picMkLst>
        </pc:picChg>
      </pc:sldChg>
      <pc:sldChg chg="new del">
        <pc:chgData name="FAIZ ABDUL HAFIZ REID" userId="657793a0-a1b5-4078-b506-0d31313da188" providerId="ADAL" clId="{3BC5B57A-CC05-46FF-8E2A-68D6FE455452}" dt="2023-08-23T11:55:04.617" v="547" actId="2696"/>
        <pc:sldMkLst>
          <pc:docMk/>
          <pc:sldMk cId="4163022910" sldId="1782"/>
        </pc:sldMkLst>
      </pc:sldChg>
      <pc:sldChg chg="addSp delSp modSp add mod delAnim">
        <pc:chgData name="FAIZ ABDUL HAFIZ REID" userId="657793a0-a1b5-4078-b506-0d31313da188" providerId="ADAL" clId="{3BC5B57A-CC05-46FF-8E2A-68D6FE455452}" dt="2023-08-23T18:58:14.453" v="874" actId="14100"/>
        <pc:sldMkLst>
          <pc:docMk/>
          <pc:sldMk cId="3444013897" sldId="1783"/>
        </pc:sldMkLst>
        <pc:spChg chg="mod">
          <ac:chgData name="FAIZ ABDUL HAFIZ REID" userId="657793a0-a1b5-4078-b506-0d31313da188" providerId="ADAL" clId="{3BC5B57A-CC05-46FF-8E2A-68D6FE455452}" dt="2023-08-23T13:41:28.694" v="623" actId="122"/>
          <ac:spMkLst>
            <pc:docMk/>
            <pc:sldMk cId="3444013897" sldId="1783"/>
            <ac:spMk id="2" creationId="{A1A8533C-A868-5EEB-33D5-270C8EDB977F}"/>
          </ac:spMkLst>
        </pc:spChg>
        <pc:spChg chg="add del mod">
          <ac:chgData name="FAIZ ABDUL HAFIZ REID" userId="657793a0-a1b5-4078-b506-0d31313da188" providerId="ADAL" clId="{3BC5B57A-CC05-46FF-8E2A-68D6FE455452}" dt="2023-08-23T11:55:30.511" v="549" actId="478"/>
          <ac:spMkLst>
            <pc:docMk/>
            <pc:sldMk cId="3444013897" sldId="1783"/>
            <ac:spMk id="4" creationId="{371738D3-5576-18A9-E1FA-F18ECF217410}"/>
          </ac:spMkLst>
        </pc:spChg>
        <pc:spChg chg="add del mod">
          <ac:chgData name="FAIZ ABDUL HAFIZ REID" userId="657793a0-a1b5-4078-b506-0d31313da188" providerId="ADAL" clId="{3BC5B57A-CC05-46FF-8E2A-68D6FE455452}" dt="2023-08-23T11:56:22.516" v="581" actId="478"/>
          <ac:spMkLst>
            <pc:docMk/>
            <pc:sldMk cId="3444013897" sldId="1783"/>
            <ac:spMk id="6" creationId="{37057B27-B819-B4A1-0A40-9D5D39A6E92D}"/>
          </ac:spMkLst>
        </pc:spChg>
        <pc:spChg chg="add del mod">
          <ac:chgData name="FAIZ ABDUL HAFIZ REID" userId="657793a0-a1b5-4078-b506-0d31313da188" providerId="ADAL" clId="{3BC5B57A-CC05-46FF-8E2A-68D6FE455452}" dt="2023-08-23T11:58:32.380" v="589"/>
          <ac:spMkLst>
            <pc:docMk/>
            <pc:sldMk cId="3444013897" sldId="1783"/>
            <ac:spMk id="7" creationId="{36012AB1-F6BF-BB95-7C9C-49DE1702AA0B}"/>
          </ac:spMkLst>
        </pc:spChg>
        <pc:spChg chg="add mod">
          <ac:chgData name="FAIZ ABDUL HAFIZ REID" userId="657793a0-a1b5-4078-b506-0d31313da188" providerId="ADAL" clId="{3BC5B57A-CC05-46FF-8E2A-68D6FE455452}" dt="2023-08-23T18:58:14.453" v="874" actId="14100"/>
          <ac:spMkLst>
            <pc:docMk/>
            <pc:sldMk cId="3444013897" sldId="1783"/>
            <ac:spMk id="8" creationId="{804F169E-F7A8-0374-9A7D-93462538E0D8}"/>
          </ac:spMkLst>
        </pc:spChg>
        <pc:picChg chg="del">
          <ac:chgData name="FAIZ ABDUL HAFIZ REID" userId="657793a0-a1b5-4078-b506-0d31313da188" providerId="ADAL" clId="{3BC5B57A-CC05-46FF-8E2A-68D6FE455452}" dt="2023-08-23T11:55:15.426" v="548" actId="478"/>
          <ac:picMkLst>
            <pc:docMk/>
            <pc:sldMk cId="3444013897" sldId="1783"/>
            <ac:picMk id="5" creationId="{7BDAAE28-5F71-D63B-6248-F4C3058C74AE}"/>
          </ac:picMkLst>
        </pc:picChg>
      </pc:sldChg>
      <pc:sldChg chg="del">
        <pc:chgData name="FAIZ ABDUL HAFIZ REID" userId="657793a0-a1b5-4078-b506-0d31313da188" providerId="ADAL" clId="{3BC5B57A-CC05-46FF-8E2A-68D6FE455452}" dt="2023-08-22T21:45:53.478" v="0" actId="2696"/>
        <pc:sldMkLst>
          <pc:docMk/>
          <pc:sldMk cId="2347210542" sldId="1784"/>
        </pc:sldMkLst>
      </pc:sldChg>
      <pc:sldChg chg="new del ord">
        <pc:chgData name="FAIZ ABDUL HAFIZ REID" userId="657793a0-a1b5-4078-b506-0d31313da188" providerId="ADAL" clId="{3BC5B57A-CC05-46FF-8E2A-68D6FE455452}" dt="2023-08-23T21:44:16.546" v="879" actId="680"/>
        <pc:sldMkLst>
          <pc:docMk/>
          <pc:sldMk cId="2722171803" sldId="1784"/>
        </pc:sldMkLst>
      </pc:sldChg>
      <pc:sldChg chg="addSp modSp new mod ord">
        <pc:chgData name="FAIZ ABDUL HAFIZ REID" userId="657793a0-a1b5-4078-b506-0d31313da188" providerId="ADAL" clId="{3BC5B57A-CC05-46FF-8E2A-68D6FE455452}" dt="2023-08-23T22:04:58.147" v="990" actId="20577"/>
        <pc:sldMkLst>
          <pc:docMk/>
          <pc:sldMk cId="2729180672" sldId="1784"/>
        </pc:sldMkLst>
        <pc:spChg chg="mod">
          <ac:chgData name="FAIZ ABDUL HAFIZ REID" userId="657793a0-a1b5-4078-b506-0d31313da188" providerId="ADAL" clId="{3BC5B57A-CC05-46FF-8E2A-68D6FE455452}" dt="2023-08-23T22:04:58.147" v="990" actId="20577"/>
          <ac:spMkLst>
            <pc:docMk/>
            <pc:sldMk cId="2729180672" sldId="1784"/>
            <ac:spMk id="2" creationId="{35BD7C0D-AC2A-FB1E-6DF7-E320EB92122B}"/>
          </ac:spMkLst>
        </pc:spChg>
        <pc:picChg chg="add mod ord">
          <ac:chgData name="FAIZ ABDUL HAFIZ REID" userId="657793a0-a1b5-4078-b506-0d31313da188" providerId="ADAL" clId="{3BC5B57A-CC05-46FF-8E2A-68D6FE455452}" dt="2023-08-23T21:50:31.116" v="982" actId="1076"/>
          <ac:picMkLst>
            <pc:docMk/>
            <pc:sldMk cId="2729180672" sldId="1784"/>
            <ac:picMk id="4" creationId="{38594876-5137-4CB2-4D5C-4106BBD33BD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23:18:48.1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23:18:51.5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23:18:57.2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23:19:16.2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23:43:17.6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38AB1-F184-4F9E-8B68-BF6D5F97F852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9534E-3DA6-41B9-9F44-9DA0760DCC8A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25381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9534E-3DA6-41B9-9F44-9DA0760DCC8A}" type="slidenum">
              <a:rPr kumimoji="0" lang="en-JM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JM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90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9534E-3DA6-41B9-9F44-9DA0760DCC8A}" type="slidenum">
              <a:rPr kumimoji="0" lang="en-JM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JM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27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9534E-3DA6-41B9-9F44-9DA0760DCC8A}" type="slidenum">
              <a:rPr lang="en-JM" smtClean="0"/>
              <a:t>32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4421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29A-93DC-D6D2-BCFB-CC5F1131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E8657-9296-3497-FE3C-5CED86A1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EAF6-91AD-A7F5-F879-18B96D0B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4B18-6403-B436-69CB-D65FA7D0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AF9CA-8D82-1D53-253D-F1A07162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777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B5B5-FB48-F52A-F349-DE45E570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DF092-6A2C-7FCC-0C22-68D3F0DC7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5134-8EFE-D39C-C0AE-6E9033EC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00BF-7281-658D-792D-57DC14ED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1D3E6-4476-474D-F5F3-580EBDF5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30196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C4979-C940-8EA6-7D09-11BAF496E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04181-9162-04D1-F487-1C5689029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088F-78A9-0B2B-75F2-567D467C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F469E-3822-8448-850B-E8004C7B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6B5A4-04F6-7D19-39AD-F2D10F99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1553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39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91C536-C71D-43CE-BF4D-B9B329D1B4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7470" y="2745873"/>
            <a:ext cx="955706" cy="95583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EB235DB-2D95-4CB0-8307-58A1C65838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82809" y="2745873"/>
            <a:ext cx="955706" cy="95583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228DFF4-14CD-4364-BC23-932EEA85A1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18147" y="2745873"/>
            <a:ext cx="955706" cy="95583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5DBB6D-5C8B-4551-88AB-55D90B681B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3486" y="2745873"/>
            <a:ext cx="955705" cy="955830"/>
          </a:xfrm>
          <a:custGeom>
            <a:avLst/>
            <a:gdLst>
              <a:gd name="connsiteX0" fmla="*/ 955830 w 1911659"/>
              <a:gd name="connsiteY0" fmla="*/ 0 h 1911660"/>
              <a:gd name="connsiteX1" fmla="*/ 1911659 w 1911659"/>
              <a:gd name="connsiteY1" fmla="*/ 955830 h 1911660"/>
              <a:gd name="connsiteX2" fmla="*/ 955830 w 1911659"/>
              <a:gd name="connsiteY2" fmla="*/ 1911660 h 1911660"/>
              <a:gd name="connsiteX3" fmla="*/ 0 w 1911659"/>
              <a:gd name="connsiteY3" fmla="*/ 955830 h 1911660"/>
              <a:gd name="connsiteX4" fmla="*/ 955830 w 1911659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59" h="1911660">
                <a:moveTo>
                  <a:pt x="955830" y="0"/>
                </a:moveTo>
                <a:cubicBezTo>
                  <a:pt x="1483719" y="0"/>
                  <a:pt x="1911659" y="427940"/>
                  <a:pt x="1911659" y="955830"/>
                </a:cubicBezTo>
                <a:cubicBezTo>
                  <a:pt x="1911659" y="1483720"/>
                  <a:pt x="1483719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403ED0C-CEF4-4ED5-9432-B1D0EFE4B49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88824" y="2745873"/>
            <a:ext cx="955706" cy="955830"/>
          </a:xfrm>
          <a:custGeom>
            <a:avLst/>
            <a:gdLst>
              <a:gd name="connsiteX0" fmla="*/ 955828 w 1911660"/>
              <a:gd name="connsiteY0" fmla="*/ 0 h 1911660"/>
              <a:gd name="connsiteX1" fmla="*/ 1911660 w 1911660"/>
              <a:gd name="connsiteY1" fmla="*/ 955830 h 1911660"/>
              <a:gd name="connsiteX2" fmla="*/ 955828 w 1911660"/>
              <a:gd name="connsiteY2" fmla="*/ 1911660 h 1911660"/>
              <a:gd name="connsiteX3" fmla="*/ 0 w 1911660"/>
              <a:gd name="connsiteY3" fmla="*/ 955830 h 1911660"/>
              <a:gd name="connsiteX4" fmla="*/ 955828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28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28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2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76E33A2-B792-492E-9B6C-FA894D7D83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87163" y="2434528"/>
            <a:ext cx="1617673" cy="1617884"/>
          </a:xfrm>
          <a:custGeom>
            <a:avLst/>
            <a:gdLst>
              <a:gd name="connsiteX0" fmla="*/ 1617884 w 3235768"/>
              <a:gd name="connsiteY0" fmla="*/ 0 h 3235768"/>
              <a:gd name="connsiteX1" fmla="*/ 3235768 w 3235768"/>
              <a:gd name="connsiteY1" fmla="*/ 1617884 h 3235768"/>
              <a:gd name="connsiteX2" fmla="*/ 1617884 w 3235768"/>
              <a:gd name="connsiteY2" fmla="*/ 3235768 h 3235768"/>
              <a:gd name="connsiteX3" fmla="*/ 0 w 3235768"/>
              <a:gd name="connsiteY3" fmla="*/ 1617884 h 3235768"/>
              <a:gd name="connsiteX4" fmla="*/ 1617884 w 3235768"/>
              <a:gd name="connsiteY4" fmla="*/ 0 h 323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68" h="3235768">
                <a:moveTo>
                  <a:pt x="1617884" y="0"/>
                </a:moveTo>
                <a:cubicBezTo>
                  <a:pt x="2511417" y="0"/>
                  <a:pt x="3235768" y="724351"/>
                  <a:pt x="3235768" y="1617884"/>
                </a:cubicBezTo>
                <a:cubicBezTo>
                  <a:pt x="3235768" y="2511417"/>
                  <a:pt x="2511417" y="3235768"/>
                  <a:pt x="1617884" y="3235768"/>
                </a:cubicBezTo>
                <a:cubicBezTo>
                  <a:pt x="724351" y="3235768"/>
                  <a:pt x="0" y="2511417"/>
                  <a:pt x="0" y="1617884"/>
                </a:cubicBezTo>
                <a:cubicBezTo>
                  <a:pt x="0" y="724351"/>
                  <a:pt x="724351" y="0"/>
                  <a:pt x="16178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69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7DC9F4-9F6B-497B-AAC3-9E8DE27E90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33376" y="3216359"/>
            <a:ext cx="940720" cy="940842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995364-51BD-4985-8454-19E8A6AB8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17742" y="2708357"/>
            <a:ext cx="940720" cy="940842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915F63-D1C5-4E30-8D74-897BEDC3A7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7379" y="3216359"/>
            <a:ext cx="940720" cy="940842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039340C-5876-416E-AF2A-C528D6F8B7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21745" y="2708357"/>
            <a:ext cx="940720" cy="940842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2425C2-6AD1-470A-9A0D-69A86B1DDF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1322" y="3216359"/>
            <a:ext cx="940720" cy="940842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4" y="0"/>
                  <a:pt x="1881684" y="421229"/>
                  <a:pt x="1881684" y="940842"/>
                </a:cubicBezTo>
                <a:cubicBezTo>
                  <a:pt x="1881684" y="1460455"/>
                  <a:pt x="1460454" y="1881684"/>
                  <a:pt x="940842" y="1881684"/>
                </a:cubicBezTo>
                <a:cubicBezTo>
                  <a:pt x="421230" y="1881684"/>
                  <a:pt x="0" y="1460455"/>
                  <a:pt x="0" y="940842"/>
                </a:cubicBezTo>
                <a:cubicBezTo>
                  <a:pt x="0" y="421229"/>
                  <a:pt x="421230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559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93E20B-4C8A-4F59-B087-3A11D128B2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7126" y="2160248"/>
            <a:ext cx="2659907" cy="2539669"/>
          </a:xfrm>
          <a:custGeom>
            <a:avLst/>
            <a:gdLst>
              <a:gd name="connsiteX0" fmla="*/ 272846 w 5320506"/>
              <a:gd name="connsiteY0" fmla="*/ 0 h 5079337"/>
              <a:gd name="connsiteX1" fmla="*/ 5047660 w 5320506"/>
              <a:gd name="connsiteY1" fmla="*/ 0 h 5079337"/>
              <a:gd name="connsiteX2" fmla="*/ 5320506 w 5320506"/>
              <a:gd name="connsiteY2" fmla="*/ 272716 h 5079337"/>
              <a:gd name="connsiteX3" fmla="*/ 5320506 w 5320506"/>
              <a:gd name="connsiteY3" fmla="*/ 4806621 h 5079337"/>
              <a:gd name="connsiteX4" fmla="*/ 5047660 w 5320506"/>
              <a:gd name="connsiteY4" fmla="*/ 5079337 h 5079337"/>
              <a:gd name="connsiteX5" fmla="*/ 272846 w 5320506"/>
              <a:gd name="connsiteY5" fmla="*/ 5079337 h 5079337"/>
              <a:gd name="connsiteX6" fmla="*/ 0 w 5320506"/>
              <a:gd name="connsiteY6" fmla="*/ 4806621 h 5079337"/>
              <a:gd name="connsiteX7" fmla="*/ 0 w 5320506"/>
              <a:gd name="connsiteY7" fmla="*/ 272716 h 5079337"/>
              <a:gd name="connsiteX8" fmla="*/ 272846 w 5320506"/>
              <a:gd name="connsiteY8" fmla="*/ 0 h 507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506" h="5079337">
                <a:moveTo>
                  <a:pt x="272846" y="0"/>
                </a:moveTo>
                <a:cubicBezTo>
                  <a:pt x="5047660" y="0"/>
                  <a:pt x="5047660" y="0"/>
                  <a:pt x="5047660" y="0"/>
                </a:cubicBezTo>
                <a:cubicBezTo>
                  <a:pt x="5197725" y="0"/>
                  <a:pt x="5320506" y="122722"/>
                  <a:pt x="5320506" y="272716"/>
                </a:cubicBezTo>
                <a:cubicBezTo>
                  <a:pt x="5320506" y="4806621"/>
                  <a:pt x="5320506" y="4806621"/>
                  <a:pt x="5320506" y="4806621"/>
                </a:cubicBezTo>
                <a:cubicBezTo>
                  <a:pt x="5320506" y="4956615"/>
                  <a:pt x="5197725" y="5079337"/>
                  <a:pt x="5047660" y="5079337"/>
                </a:cubicBezTo>
                <a:cubicBezTo>
                  <a:pt x="272846" y="5079337"/>
                  <a:pt x="272846" y="5079337"/>
                  <a:pt x="272846" y="5079337"/>
                </a:cubicBezTo>
                <a:cubicBezTo>
                  <a:pt x="122781" y="5079337"/>
                  <a:pt x="0" y="4956615"/>
                  <a:pt x="0" y="4806621"/>
                </a:cubicBezTo>
                <a:cubicBezTo>
                  <a:pt x="0" y="272716"/>
                  <a:pt x="0" y="272716"/>
                  <a:pt x="0" y="272716"/>
                </a:cubicBezTo>
                <a:cubicBezTo>
                  <a:pt x="0" y="122722"/>
                  <a:pt x="122781" y="0"/>
                  <a:pt x="27284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23900" dist="228600" dir="8100000" algn="tr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2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025C71F-F630-406C-A334-0B61D0F62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B317-7425-BB1E-A1C3-8784A0C0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6271-89DF-FF89-3E83-A4D87315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7834-82E1-CD76-3929-B02149A8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0E1A-E893-D60F-BA41-BB6BC0A2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DD30A-B1C0-29D4-FB15-245426B0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93807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8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756A-ABFE-3128-4F52-CFA3C003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6A2CA-D985-A7FD-56E5-DFB008CFF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A227-461C-770C-EA0E-87FAFD22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4F85-2389-05B4-451C-B2768246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C408-2293-F124-C178-5CDD9081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49870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AC5C-4934-ED21-55C6-E9C5D83E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A684-F90B-1DF6-7A22-EFBC2385E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1A77-D4CE-5715-4805-D8E5DA903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7E33E-84DD-DE30-A1A8-D3B29503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C300-4A33-391F-464B-88133FA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A3F4C-0E45-2F0A-9266-FB6C3BE2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5406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4176-FD41-9DA0-5007-B95FEF2E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88CF4-DEB4-7586-946F-458222FA7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2C357-6EAE-61F0-81A9-C289C8993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512DB-4769-C622-2945-54E89E73A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F2BE4-187B-D6AA-1487-750E1EE5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6339A-432F-D946-A9B8-D147DFEB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759F6-A48F-0BF6-2489-63F1E2D6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18486-5342-BB34-EB7C-A355B60C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419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62B8-F18E-42DB-1E90-C43AC11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4ECAB-1341-1EA0-F2DC-60460988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6965A-288D-0BED-CF5B-3B958223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E5832-7BA7-6B2E-0259-B1E1EC8C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513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35D60-DBD7-D885-0D58-1D52A8D6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8211-3D2A-FF08-06FF-018E54AF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03D2-95D3-C2A4-5F32-F105AC44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7928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2092-A0E3-33E4-B89F-35B3E79B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9159-E1C1-FD78-8114-417AEDD1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107AA-2858-5FD6-608E-E8A7629CB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300E6-88BD-6AB7-F42A-C42F5663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12886-4B1C-4F10-B63F-C3DEF83A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F67A6-C79F-0BEB-C24B-4106C64E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6391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45A8-01D6-0E32-F221-7CDFDA35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48F99-CD79-E799-4295-46A65F0BE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1F78D-4C62-B4DE-FE87-599C0C614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996-AE77-634A-C645-4F8E3DA3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60FDD-2339-ECDB-F1DF-6342475A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30385-9811-77C8-A9FA-E7A6E96C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4998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14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18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facebook.com/" TargetMode="External"/><Relationship Id="rId4" Type="http://schemas.openxmlformats.org/officeDocument/2006/relationships/hyperlink" Target="https://www.linkedin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32579-7417-20D0-E63C-B8563C85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BF8E-DB59-96CB-3E16-95F3B3E5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F2995-9A17-90EE-4A3A-A6A2DD6E0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242AA-50FE-463B-87EF-0C0D88D8C385}" type="datetimeFigureOut">
              <a:rPr lang="en-JM" smtClean="0"/>
              <a:t>22/8/2023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16D7-A931-E3E4-E233-91FC396AE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9E-3432-A57C-8168-59E0F5CF0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C08ED-5CB0-405B-A02C-F4119581D38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4985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>
            <a:off x="8996546" y="638964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13226" y="6367063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69C2D56-633C-446F-A686-A486196BFAD9}"/>
              </a:ext>
            </a:extLst>
          </p:cNvPr>
          <p:cNvSpPr txBox="1"/>
          <p:nvPr userDrawn="1"/>
        </p:nvSpPr>
        <p:spPr>
          <a:xfrm>
            <a:off x="4999269" y="6320393"/>
            <a:ext cx="2193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377304C-9DD4-4699-B378-674485569779}"/>
              </a:ext>
            </a:extLst>
          </p:cNvPr>
          <p:cNvGrpSpPr/>
          <p:nvPr userDrawn="1"/>
        </p:nvGrpSpPr>
        <p:grpSpPr>
          <a:xfrm rot="5400000">
            <a:off x="382719" y="168047"/>
            <a:ext cx="51412" cy="349023"/>
            <a:chOff x="729638" y="739163"/>
            <a:chExt cx="102824" cy="698136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9B4F256-E5E5-4514-8124-346326987216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30C5FF0-DC40-4A68-B3DD-90F08B400541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42FAED1-C994-470E-BF49-B9FD43CAE860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FA519-5368-44A0-8BCA-383C8B5E5CE6}"/>
              </a:ext>
            </a:extLst>
          </p:cNvPr>
          <p:cNvSpPr/>
          <p:nvPr userDrawn="1"/>
        </p:nvSpPr>
        <p:spPr>
          <a:xfrm>
            <a:off x="601479" y="6371873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5" name="Rectangle 24">
            <a:hlinkClick r:id="rId6"/>
            <a:extLst>
              <a:ext uri="{FF2B5EF4-FFF2-40B4-BE49-F238E27FC236}">
                <a16:creationId xmlns:a16="http://schemas.microsoft.com/office/drawing/2014/main" id="{A89B8AC0-49CF-4625-A0A2-6CE1EE57CC40}"/>
              </a:ext>
            </a:extLst>
          </p:cNvPr>
          <p:cNvSpPr/>
          <p:nvPr userDrawn="1"/>
        </p:nvSpPr>
        <p:spPr>
          <a:xfrm>
            <a:off x="690666" y="6466926"/>
            <a:ext cx="113694" cy="151611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07A77-5C89-41F8-BCB6-FEC73EBEE956}"/>
              </a:ext>
            </a:extLst>
          </p:cNvPr>
          <p:cNvSpPr/>
          <p:nvPr userDrawn="1"/>
        </p:nvSpPr>
        <p:spPr>
          <a:xfrm>
            <a:off x="939320" y="637187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7"/>
            <a:extLst>
              <a:ext uri="{FF2B5EF4-FFF2-40B4-BE49-F238E27FC236}">
                <a16:creationId xmlns:a16="http://schemas.microsoft.com/office/drawing/2014/main" id="{0419B479-4CC1-448E-A4EF-00E34CA8098E}"/>
              </a:ext>
            </a:extLst>
          </p:cNvPr>
          <p:cNvSpPr/>
          <p:nvPr userDrawn="1"/>
        </p:nvSpPr>
        <p:spPr>
          <a:xfrm>
            <a:off x="1029309" y="6468508"/>
            <a:ext cx="113694" cy="151611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A8158-0145-4756-AD6D-F01D5EB2B95F}"/>
              </a:ext>
            </a:extLst>
          </p:cNvPr>
          <p:cNvSpPr/>
          <p:nvPr userDrawn="1"/>
        </p:nvSpPr>
        <p:spPr>
          <a:xfrm>
            <a:off x="273255" y="6371873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2B3C37F-F4CF-4FF7-90E6-4575FB6B1DB8}"/>
              </a:ext>
            </a:extLst>
          </p:cNvPr>
          <p:cNvSpPr/>
          <p:nvPr userDrawn="1"/>
        </p:nvSpPr>
        <p:spPr>
          <a:xfrm>
            <a:off x="352022" y="6465344"/>
            <a:ext cx="113694" cy="151611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6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2B552-4230-44BE-9A8D-AF1032A7847C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0BE7E0-5447-46FD-9A66-6EA8418B617B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D1870A-6BC1-49E9-8E2B-383FD3CE9A9D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6"/>
            <a:extLst>
              <a:ext uri="{FF2B5EF4-FFF2-40B4-BE49-F238E27FC236}">
                <a16:creationId xmlns:a16="http://schemas.microsoft.com/office/drawing/2014/main" id="{E8AEB1D2-B155-4DBC-B4D6-94605C42F883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7"/>
            <a:extLst>
              <a:ext uri="{FF2B5EF4-FFF2-40B4-BE49-F238E27FC236}">
                <a16:creationId xmlns:a16="http://schemas.microsoft.com/office/drawing/2014/main" id="{FE927439-3F50-42AD-9CA6-2299C2BDF451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8"/>
            <a:extLst>
              <a:ext uri="{FF2B5EF4-FFF2-40B4-BE49-F238E27FC236}">
                <a16:creationId xmlns:a16="http://schemas.microsoft.com/office/drawing/2014/main" id="{383EF29F-3CA7-41FB-92F6-6886D8C98AC6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76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8529861" y="6479395"/>
            <a:ext cx="2425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3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4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</p:grpSp>
    </p:spTree>
    <p:extLst>
      <p:ext uri="{BB962C8B-B14F-4D97-AF65-F5344CB8AC3E}">
        <p14:creationId xmlns:p14="http://schemas.microsoft.com/office/powerpoint/2010/main" val="67102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8.jpe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7.png"/><Relationship Id="rId5" Type="http://schemas.openxmlformats.org/officeDocument/2006/relationships/customXml" Target="../ink/ink2.xml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38594876-5137-4CB2-4D5C-4106BBD33B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D7C0D-AC2A-FB1E-6DF7-E320EB92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2117035"/>
          </a:xfrm>
        </p:spPr>
        <p:txBody>
          <a:bodyPr/>
          <a:lstStyle/>
          <a:p>
            <a:r>
              <a:rPr lang="en-JM" b="1" dirty="0">
                <a:solidFill>
                  <a:srgbClr val="00B0F0"/>
                </a:solidFill>
              </a:rPr>
              <a:t>Name: Aqil Reid</a:t>
            </a:r>
            <a:br>
              <a:rPr lang="en-JM" b="1" dirty="0">
                <a:solidFill>
                  <a:srgbClr val="00B0F0"/>
                </a:solidFill>
              </a:rPr>
            </a:br>
            <a:r>
              <a:rPr lang="en-JM" b="1" dirty="0">
                <a:solidFill>
                  <a:srgbClr val="00B0F0"/>
                </a:solidFill>
              </a:rPr>
              <a:t>Title: </a:t>
            </a:r>
            <a:r>
              <a:rPr lang="en-JM" b="1">
                <a:solidFill>
                  <a:srgbClr val="00B0F0"/>
                </a:solidFill>
              </a:rPr>
              <a:t>Data Science </a:t>
            </a:r>
            <a:r>
              <a:rPr lang="en-JM" b="1" dirty="0">
                <a:solidFill>
                  <a:srgbClr val="00B0F0"/>
                </a:solidFill>
              </a:rPr>
              <a:t>Intern</a:t>
            </a:r>
            <a:br>
              <a:rPr lang="en-JM" b="1" dirty="0">
                <a:solidFill>
                  <a:srgbClr val="00B0F0"/>
                </a:solidFill>
              </a:rPr>
            </a:br>
            <a:r>
              <a:rPr lang="en-JM" b="1" dirty="0">
                <a:solidFill>
                  <a:srgbClr val="00B0F0"/>
                </a:solidFill>
              </a:rPr>
              <a:t>Location: Jamaica</a:t>
            </a:r>
          </a:p>
        </p:txBody>
      </p:sp>
    </p:spTree>
    <p:extLst>
      <p:ext uri="{BB962C8B-B14F-4D97-AF65-F5344CB8AC3E}">
        <p14:creationId xmlns:p14="http://schemas.microsoft.com/office/powerpoint/2010/main" val="2729180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0C41E-F8B8-DBC5-08D4-0F57FC57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455174"/>
            <a:ext cx="4767726" cy="1494738"/>
          </a:xfrm>
        </p:spPr>
        <p:txBody>
          <a:bodyPr anchor="t">
            <a:no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For Simplicity We Make The Transition Probability Equal To 1.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64547-390A-A410-22BD-D4911EF2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3" y="1455174"/>
            <a:ext cx="6755010" cy="46113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3D3C0D-7721-70A6-85EC-6108056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2" y="3379793"/>
            <a:ext cx="5210177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P(s</a:t>
            </a:r>
            <a:r>
              <a:rPr lang="en-US" sz="3200" b="1" baseline="-25000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t+1</a:t>
            </a:r>
            <a:r>
              <a:rPr lang="en-US" sz="3200" b="1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s’|</a:t>
            </a:r>
            <a:r>
              <a:rPr lang="en-US" sz="3200" b="1" dirty="0" err="1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baseline="-25000" dirty="0" err="1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s, a</a:t>
            </a:r>
            <a:r>
              <a:rPr lang="en-US" sz="3200" b="1" baseline="-25000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>
                    <a:alpha val="80000"/>
                  </a:srgb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a) = 1</a:t>
            </a:r>
          </a:p>
          <a:p>
            <a:pPr marL="0" indent="0">
              <a:buNone/>
            </a:pPr>
            <a:endParaRPr lang="en-US" sz="3200" b="1" dirty="0">
              <a:solidFill>
                <a:srgbClr val="00B0F0">
                  <a:alpha val="8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>
                    <a:alpha val="80000"/>
                  </a:srgb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{This is a plan/single deterministic policy}</a:t>
            </a:r>
          </a:p>
        </p:txBody>
      </p:sp>
    </p:spTree>
    <p:extLst>
      <p:ext uri="{BB962C8B-B14F-4D97-AF65-F5344CB8AC3E}">
        <p14:creationId xmlns:p14="http://schemas.microsoft.com/office/powerpoint/2010/main" val="30388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8FAE4-FCB0-A2D0-A401-D6CB6B78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3" y="156708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Reward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41713-2D66-4B77-16C7-5D8D79D78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22" y="2346789"/>
            <a:ext cx="5718323" cy="612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baseline="-25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s, a</a:t>
            </a:r>
            <a:r>
              <a:rPr lang="en-US" sz="3200" b="1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a) = E[r</a:t>
            </a:r>
            <a:r>
              <a:rPr lang="en-US" sz="3200" b="1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</a:t>
            </a:r>
            <a:r>
              <a:rPr lang="en-US" sz="32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baseline="-25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s, a</a:t>
            </a:r>
            <a:r>
              <a:rPr lang="en-US" sz="3200" b="1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a] </a:t>
            </a:r>
          </a:p>
          <a:p>
            <a:pPr marL="0" indent="0">
              <a:buNone/>
            </a:pPr>
            <a:endParaRPr lang="en-US" sz="3200" b="1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09735-7A16-7D35-B922-E3F13271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37" y="877011"/>
            <a:ext cx="6399717" cy="45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4E9DB-7D98-82A4-9B40-80C49A3F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             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D96-CE71-4174-A859-1D6D2559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67" y="1130846"/>
            <a:ext cx="5983393" cy="4841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JM" sz="2400" b="1" dirty="0">
                <a:solidFill>
                  <a:srgbClr val="00B0F0">
                    <a:alpha val="80000"/>
                  </a:srgb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 policy is what tells the agent how to behave in each state.</a:t>
            </a:r>
          </a:p>
          <a:p>
            <a:pPr marL="0" indent="0">
              <a:buNone/>
            </a:pPr>
            <a:endParaRPr lang="en-JM" dirty="0">
              <a:solidFill>
                <a:srgbClr val="00B0F0"/>
              </a:solidFill>
            </a:endParaRPr>
          </a:p>
          <a:p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π(s) = a   </a:t>
            </a:r>
          </a:p>
          <a:p>
            <a:pPr marL="0" indent="0">
              <a:buNone/>
            </a:pPr>
            <a:r>
              <a:rPr lang="en-JM" sz="2400" b="1" dirty="0">
                <a:solidFill>
                  <a:srgbClr val="00B0F0">
                    <a:alpha val="80000"/>
                  </a:srgb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{Deterministic, only 1 action can be taken}.</a:t>
            </a:r>
          </a:p>
          <a:p>
            <a:pPr marL="0" indent="0">
              <a:buNone/>
            </a:pPr>
            <a:endParaRPr lang="en-JM" kern="100" dirty="0">
              <a:solidFill>
                <a:srgbClr val="00B0F0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π(</a:t>
            </a:r>
            <a:r>
              <a:rPr lang="en-JM" sz="3200" b="1" kern="1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a|s</a:t>
            </a:r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JM" sz="3200" b="1" kern="1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</a:t>
            </a:r>
            <a:r>
              <a:rPr lang="en-JM" sz="3200" b="1" kern="100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JM" sz="3200" b="1" kern="1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a|s</a:t>
            </a:r>
            <a:r>
              <a:rPr lang="en-JM" sz="3200" b="1" kern="100" baseline="-25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JM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s)</a:t>
            </a:r>
          </a:p>
          <a:p>
            <a:pPr marL="0" indent="0">
              <a:buNone/>
            </a:pPr>
            <a:r>
              <a:rPr lang="en-JM" sz="2400" b="1" dirty="0">
                <a:solidFill>
                  <a:srgbClr val="00B0F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{Stochastic, multiple possible actions}</a:t>
            </a:r>
          </a:p>
          <a:p>
            <a:endParaRPr lang="en-JM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3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46E1D-5EB4-8D67-FBD0-5771DD3D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0" y="39846"/>
            <a:ext cx="5217172" cy="1158857"/>
          </a:xfrm>
        </p:spPr>
        <p:txBody>
          <a:bodyPr anchor="b">
            <a:normAutofit/>
          </a:bodyPr>
          <a:lstStyle/>
          <a:p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Value Of A State</a:t>
            </a: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FDCB-CE6E-AA60-17F4-CBBE4DFE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0" y="1085375"/>
            <a:ext cx="5356926" cy="53784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JM" sz="2000" dirty="0">
              <a:solidFill>
                <a:schemeClr val="bg1"/>
              </a:solidFill>
            </a:endParaRPr>
          </a:p>
          <a:p>
            <a:r>
              <a:rPr lang="en-JM" sz="2600" dirty="0">
                <a:solidFill>
                  <a:schemeClr val="bg1"/>
                </a:solidFill>
              </a:rPr>
              <a:t>V(s) is calculated for each state.</a:t>
            </a:r>
          </a:p>
          <a:p>
            <a:endParaRPr lang="en-JM" sz="2000" dirty="0">
              <a:solidFill>
                <a:schemeClr val="bg1"/>
              </a:solidFill>
            </a:endParaRPr>
          </a:p>
          <a:p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t+1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γr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t+2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γ</a:t>
            </a:r>
            <a:r>
              <a:rPr lang="en-JM" sz="3500" kern="100" baseline="30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t+3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· · · </a:t>
            </a:r>
            <a:endParaRPr lang="en-JM" sz="3500" kern="100" baseline="-25000" dirty="0">
              <a:solidFill>
                <a:srgbClr val="00B0F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JM" sz="20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{γ is the discount rate}.</a:t>
            </a:r>
            <a:endParaRPr lang="en-JM" sz="2000" kern="100" baseline="-250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JM" sz="2000" kern="100" baseline="-250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V(s) = E[G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|</a:t>
            </a:r>
            <a:r>
              <a:rPr lang="en-JM" sz="3500" kern="100" dirty="0" err="1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JM" sz="3500" kern="100" baseline="-25000" dirty="0" err="1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s] = E[r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t+1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γr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t+2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γ</a:t>
            </a:r>
            <a:r>
              <a:rPr lang="en-JM" sz="3500" kern="100" baseline="30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r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t+3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· · ·|s</a:t>
            </a:r>
            <a:r>
              <a:rPr lang="en-JM" sz="3500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JM" sz="3500" kern="1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s]  </a:t>
            </a:r>
          </a:p>
          <a:p>
            <a:pPr marL="0" indent="0">
              <a:buNone/>
            </a:pPr>
            <a:r>
              <a:rPr lang="en-JM" sz="3200" kern="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JM" sz="2000" kern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JM" sz="2000" kern="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{This is more commonly expressed using the in the Bellman Eq form}.</a:t>
            </a:r>
            <a:endParaRPr lang="en-JM" sz="2000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sz="2000" kern="100" baseline="-25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sz="2000" dirty="0">
              <a:solidFill>
                <a:schemeClr val="bg1"/>
              </a:solidFill>
            </a:endParaRPr>
          </a:p>
          <a:p>
            <a:endParaRPr lang="en-JM" sz="20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93F052C-D52B-32FC-1576-6407637D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48" y="1366520"/>
            <a:ext cx="6473475" cy="41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5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AEEF3-CB87-0C4B-79B2-9E654765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69977"/>
            <a:ext cx="4499113" cy="1373013"/>
          </a:xfrm>
        </p:spPr>
        <p:txBody>
          <a:bodyPr anchor="t">
            <a:noAutofit/>
          </a:bodyPr>
          <a:lstStyle/>
          <a:p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Building Out Bellman’s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824DB-E584-74C5-33A5-BBD47C372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8" b="9135"/>
          <a:stretch/>
        </p:blipFill>
        <p:spPr>
          <a:xfrm>
            <a:off x="20" y="9938"/>
            <a:ext cx="12191980" cy="398559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4E63DC-CFDC-C573-DCB2-EC982E4E9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4201" y="4669978"/>
                <a:ext cx="5692774" cy="1173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JM" sz="3200" kern="100" dirty="0">
                    <a:solidFill>
                      <a:srgbClr val="00B0F0">
                        <a:alpha val="80000"/>
                      </a:srgb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V(s)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3200" i="1" kern="100" smtClean="0">
                            <a:solidFill>
                              <a:srgbClr val="00B0F0">
                                <a:alpha val="8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JM" sz="3200" kern="100">
                            <a:solidFill>
                              <a:srgbClr val="00B0F0">
                                <a:alpha val="8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sub>
                        <m:r>
                          <a:rPr lang="en-JM" sz="3200" i="1" kern="100">
                            <a:solidFill>
                              <a:srgbClr val="00B0F0">
                                <a:alpha val="8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+ </m:t>
                    </m:r>
                    <m:r>
                      <m:rPr>
                        <m:sty m:val="p"/>
                      </m:rP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γ</m:t>
                    </m:r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V</m:t>
                    </m:r>
                    <m:d>
                      <m:dPr>
                        <m:ctrlPr>
                          <a:rPr lang="en-JM" sz="3200" i="1" kern="100">
                            <a:solidFill>
                              <a:srgbClr val="00B0F0">
                                <a:alpha val="8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JM" sz="3200" i="1" kern="100">
                                <a:solidFill>
                                  <a:srgbClr val="00B0F0">
                                    <a:alpha val="80000"/>
                                  </a:srgb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JM" sz="3200" kern="100">
                                <a:solidFill>
                                  <a:srgbClr val="00B0F0">
                                    <a:alpha val="80000"/>
                                  </a:srgb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JM" sz="3200" i="1" kern="100">
                                <a:solidFill>
                                  <a:srgbClr val="00B0F0">
                                    <a:alpha val="80000"/>
                                  </a:srgb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JM" sz="3200" kern="100">
                        <a:solidFill>
                          <a:srgbClr val="00B0F0">
                            <a:alpha val="8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JM" sz="3200" kern="100" dirty="0">
                  <a:solidFill>
                    <a:srgbClr val="00B0F0">
                      <a:alpha val="80000"/>
                    </a:srgb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JM" sz="2400" dirty="0">
                  <a:solidFill>
                    <a:schemeClr val="bg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4E63DC-CFDC-C573-DCB2-EC982E4E9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4201" y="4669978"/>
                <a:ext cx="5692774" cy="1173700"/>
              </a:xfrm>
              <a:blipFill>
                <a:blip r:embed="rId4"/>
                <a:stretch>
                  <a:fillRect l="-2677" t="-10881"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0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7F1DB-4B01-940B-F3D0-E856AFA0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Autofit/>
          </a:bodyPr>
          <a:lstStyle/>
          <a:p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Using The Updated Function For V(S)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7C701E-5151-4086-9CF2-7F44AA38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56C08E-A84B-4C76-9D3B-46237B5A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134C-48FE-417F-BFC8-5BDB8C16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" y="45286"/>
            <a:ext cx="5364447" cy="3272312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1AADBDC-68F9-2551-CF93-1F02F308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828" y="1715151"/>
            <a:ext cx="6353487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values have now updated to reflect the stochasticity of the system.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optimal plan/policy has now been updated.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94FF1B-39F5-8D1D-549E-05F17834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9" y="3458467"/>
            <a:ext cx="5364447" cy="32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aphic 38">
            <a:extLst>
              <a:ext uri="{FF2B5EF4-FFF2-40B4-BE49-F238E27FC236}">
                <a16:creationId xmlns:a16="http://schemas.microsoft.com/office/drawing/2014/main" id="{DAD61042-0C08-4792-9069-C50A2358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1FA9DF-4B59-4A13-870A-3296634FF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AEE6FE-7D59-41E1-8CF0-BA646F70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B590B6-72F9-47BE-A8A4-E9B05D205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931B27-0EDB-439E-BB0D-8FB7F07C3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2A506B-A82D-4F4B-8BC3-3AC9EDE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E369027-C2BF-44D4-8463-AA64250C5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C5704-6124-0179-1149-21192F73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51" y="1622344"/>
            <a:ext cx="4626591" cy="2783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State Action Value and Bellman’s Equation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899AD6-4B7F-EFC1-C7BA-5601AA7E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12" y="4497473"/>
            <a:ext cx="3624471" cy="8116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b="1" kern="12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substitutions to produce the final form of the equation.</a:t>
            </a:r>
          </a:p>
        </p:txBody>
      </p:sp>
      <p:sp>
        <p:nvSpPr>
          <p:cNvPr id="53" name="Graphic 212">
            <a:extLst>
              <a:ext uri="{FF2B5EF4-FFF2-40B4-BE49-F238E27FC236}">
                <a16:creationId xmlns:a16="http://schemas.microsoft.com/office/drawing/2014/main" id="{0F2B4DB4-CB43-4265-8D5A-B45A9E981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C0F9FEA-2B64-4E05-95C4-886199E76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AFD0C5-43FD-7134-238F-2B279EAF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09" y="1298420"/>
            <a:ext cx="5840660" cy="22100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414099E-82A2-93F5-C034-8C54AB24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08" y="3617843"/>
            <a:ext cx="5840660" cy="21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73F42-077E-4781-F4C1-35342D69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8" y="59108"/>
            <a:ext cx="11944764" cy="1323439"/>
          </a:xfrm>
        </p:spPr>
        <p:txBody>
          <a:bodyPr anchor="t">
            <a:normAutofit/>
          </a:bodyPr>
          <a:lstStyle/>
          <a:p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Temporal Difference and The Transition Into Deep-Q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8">
                <a:extLst>
                  <a:ext uri="{FF2B5EF4-FFF2-40B4-BE49-F238E27FC236}">
                    <a16:creationId xmlns:a16="http://schemas.microsoft.com/office/drawing/2014/main" id="{8E84B4BA-7565-88C0-5D80-348B2C555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618" y="1927122"/>
                <a:ext cx="6149364" cy="4761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TD(</a:t>
                </a:r>
                <a:r>
                  <a:rPr lang="en-JM" sz="2400" kern="100" dirty="0" err="1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s,a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R(s, a)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JM" sz="240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sSub>
                      <m:sSubPr>
                        <m:ctrlPr>
                          <a:rPr lang="en-JM" sz="24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JM" sz="240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JM" sz="240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sub>
                        <m:r>
                          <a:rPr lang="en-JM" sz="24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JM" sz="24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m:rPr>
                        <m:sty m:val="p"/>
                      </m:rP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’,</m:t>
                    </m:r>
                    <m:r>
                      <m:rPr>
                        <m:sty m:val="p"/>
                      </m:rP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JM" sz="24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’)</m:t>
                    </m:r>
                  </m:oMath>
                </a14:m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JM" sz="2400" kern="1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JM" sz="2400" kern="100" baseline="-250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t-1</a:t>
                </a:r>
                <a14:m>
                  <m:oMath xmlns:m="http://schemas.openxmlformats.org/officeDocument/2006/math">
                    <m:r>
                      <a:rPr lang="en-JM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JM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JM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JM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JM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JM" sz="2400" kern="100" dirty="0">
                  <a:solidFill>
                    <a:srgbClr val="00B0F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JM" sz="2400" kern="100" dirty="0">
                  <a:solidFill>
                    <a:srgbClr val="00B0F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JM" sz="2400" kern="100" baseline="-250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JM" sz="2400" kern="100" dirty="0" err="1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s,a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γQ</a:t>
                </a:r>
                <a:r>
                  <a:rPr lang="en-JM" sz="2400" kern="100" baseline="-250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t-1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JM" sz="2400" kern="100" dirty="0" err="1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s,a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JM" sz="2400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sSub>
                      <m:sSubPr>
                        <m:ctrlPr>
                          <a:rPr lang="en-JM" sz="2400" i="1" kern="10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400" i="1" kern="10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𝑇𝐷</m:t>
                        </m:r>
                      </m:e>
                      <m:sub>
                        <m:r>
                          <a:rPr lang="en-JM" sz="2400" i="1" kern="100" baseline="-2500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JM" sz="2400" i="1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JM" sz="2400" i="1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JM" sz="2400" i="1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JM" sz="2400" i="1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JM" sz="2400" i="1" kern="10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JM" sz="2400" kern="10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JM" sz="2400" kern="100" dirty="0">
                  <a:solidFill>
                    <a:srgbClr val="00B0F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JM" sz="2400" kern="1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JM" sz="2400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0.9,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JM" sz="24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0.01, V(s’)= 0.73.</a:t>
                </a:r>
              </a:p>
              <a:p>
                <a:pPr marL="0" indent="0">
                  <a:buNone/>
                </a:pPr>
                <a:endParaRPr lang="en-JM" sz="2400" kern="100" dirty="0">
                  <a:solidFill>
                    <a:srgbClr val="00B0F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JM" sz="2400" kern="100" baseline="-250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JM" sz="2400" kern="100" dirty="0" err="1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s,up</a:t>
                </a:r>
                <a:r>
                  <a:rPr lang="en-JM" sz="2400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0.9*0.65 + 0.01*0.007</a:t>
                </a:r>
              </a:p>
              <a:p>
                <a:pPr marL="0" indent="0">
                  <a:buNone/>
                </a:pPr>
                <a:r>
                  <a:rPr lang="en-JM" sz="2400" kern="1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= 0.59 </a:t>
                </a:r>
              </a:p>
              <a:p>
                <a:pPr marL="0" indent="0">
                  <a:buNone/>
                </a:pPr>
                <a:endParaRPr lang="en-JM" sz="3200" kern="100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Content Placeholder 8">
                <a:extLst>
                  <a:ext uri="{FF2B5EF4-FFF2-40B4-BE49-F238E27FC236}">
                    <a16:creationId xmlns:a16="http://schemas.microsoft.com/office/drawing/2014/main" id="{8E84B4BA-7565-88C0-5D80-348B2C555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618" y="1927122"/>
                <a:ext cx="6149364" cy="4761911"/>
              </a:xfrm>
              <a:blipFill>
                <a:blip r:embed="rId2"/>
                <a:stretch>
                  <a:fillRect l="-1487" t="-1793"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CCF80-AB8A-6D2B-AE63-C2A60ABD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10" y="1927122"/>
            <a:ext cx="5922866" cy="41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A92759-1344-BB21-2C32-23480D9318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174819"/>
                <a:ext cx="4375151" cy="2858363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dirty="0">
                    <a:ln w="22225">
                      <a:solidFill>
                        <a:srgbClr val="FFFFFF"/>
                      </a:solidFill>
                    </a:ln>
                    <a:solidFill>
                      <a:schemeClr val="bg1"/>
                    </a:solidFill>
                  </a:rPr>
                  <a:t>Grid World Simulator With Similar Selected Values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n w="22225"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>
                    <a:ln w="22225">
                      <a:solidFill>
                        <a:srgbClr val="FFFFFF"/>
                      </a:solidFill>
                    </a:ln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n w="22225"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>
                  <a:ln w="22225">
                    <a:solidFill>
                      <a:srgbClr val="FFFFFF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A92759-1344-BB21-2C32-23480D931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174819"/>
                <a:ext cx="4375151" cy="28583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5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Q-Learning_ UC Berkeley GridWorld Environment (1080p60)">
            <a:hlinkClick r:id="" action="ppaction://media"/>
            <a:extLst>
              <a:ext uri="{FF2B5EF4-FFF2-40B4-BE49-F238E27FC236}">
                <a16:creationId xmlns:a16="http://schemas.microsoft.com/office/drawing/2014/main" id="{79C68141-A626-1D3E-AE1F-8BCFE08DCD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7072" y="616226"/>
            <a:ext cx="5598790" cy="52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0BA1-C53B-BA16-C157-18913264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81" y="728912"/>
            <a:ext cx="9792471" cy="2057037"/>
          </a:xfrm>
        </p:spPr>
        <p:txBody>
          <a:bodyPr>
            <a:normAutofit/>
          </a:bodyPr>
          <a:lstStyle/>
          <a:p>
            <a:r>
              <a:rPr lang="en-JM" b="1" dirty="0">
                <a:solidFill>
                  <a:srgbClr val="FFFFFF"/>
                </a:solidFill>
              </a:rPr>
              <a:t>Deep-Q Learning(Model Free)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20DB-DADF-6CC4-7B8E-424A24AF9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1" y="2957665"/>
            <a:ext cx="11867536" cy="317142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JM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though previous methods work well and utilize foundation principles, things get more complicated when the environment is the real world or even a game like Atari or Mario Cart. </a:t>
            </a:r>
          </a:p>
        </p:txBody>
      </p:sp>
    </p:spTree>
    <p:extLst>
      <p:ext uri="{BB962C8B-B14F-4D97-AF65-F5344CB8AC3E}">
        <p14:creationId xmlns:p14="http://schemas.microsoft.com/office/powerpoint/2010/main" val="425520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roup 658">
            <a:extLst>
              <a:ext uri="{FF2B5EF4-FFF2-40B4-BE49-F238E27FC236}">
                <a16:creationId xmlns:a16="http://schemas.microsoft.com/office/drawing/2014/main" id="{4818D8AA-0C3A-498D-BB64-D392C280E0F6}"/>
              </a:ext>
            </a:extLst>
          </p:cNvPr>
          <p:cNvGrpSpPr/>
          <p:nvPr/>
        </p:nvGrpSpPr>
        <p:grpSpPr>
          <a:xfrm>
            <a:off x="5222416" y="2114150"/>
            <a:ext cx="1749328" cy="282021"/>
            <a:chOff x="10446192" y="4227958"/>
            <a:chExt cx="3499111" cy="56411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20" name="Freeform 291">
              <a:extLst>
                <a:ext uri="{FF2B5EF4-FFF2-40B4-BE49-F238E27FC236}">
                  <a16:creationId xmlns:a16="http://schemas.microsoft.com/office/drawing/2014/main" id="{186524C4-D760-4BA5-9223-9C566295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192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Freeform 292">
              <a:extLst>
                <a:ext uri="{FF2B5EF4-FFF2-40B4-BE49-F238E27FC236}">
                  <a16:creationId xmlns:a16="http://schemas.microsoft.com/office/drawing/2014/main" id="{02626EE5-B2B9-4AB9-A60B-54130BF9F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820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2" name="Freeform 293">
              <a:extLst>
                <a:ext uri="{FF2B5EF4-FFF2-40B4-BE49-F238E27FC236}">
                  <a16:creationId xmlns:a16="http://schemas.microsoft.com/office/drawing/2014/main" id="{5BAA5E2E-780C-4CEF-ACF0-2279FB37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448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3" name="Freeform 294">
              <a:extLst>
                <a:ext uri="{FF2B5EF4-FFF2-40B4-BE49-F238E27FC236}">
                  <a16:creationId xmlns:a16="http://schemas.microsoft.com/office/drawing/2014/main" id="{30B448E5-0CF2-4D75-9097-20032255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483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Freeform 295">
              <a:extLst>
                <a:ext uri="{FF2B5EF4-FFF2-40B4-BE49-F238E27FC236}">
                  <a16:creationId xmlns:a16="http://schemas.microsoft.com/office/drawing/2014/main" id="{0D16DC9A-F5FA-4094-B9BA-65E6EDCA2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4110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Freeform 296">
              <a:extLst>
                <a:ext uri="{FF2B5EF4-FFF2-40B4-BE49-F238E27FC236}">
                  <a16:creationId xmlns:a16="http://schemas.microsoft.com/office/drawing/2014/main" id="{60750EC0-8D8E-4257-B55F-1AE12653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738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Freeform 297">
              <a:extLst>
                <a:ext uri="{FF2B5EF4-FFF2-40B4-BE49-F238E27FC236}">
                  <a16:creationId xmlns:a16="http://schemas.microsoft.com/office/drawing/2014/main" id="{37AE6CD3-9E8D-4E2A-BCA7-3CB6A10D4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8774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Freeform 298">
              <a:extLst>
                <a:ext uri="{FF2B5EF4-FFF2-40B4-BE49-F238E27FC236}">
                  <a16:creationId xmlns:a16="http://schemas.microsoft.com/office/drawing/2014/main" id="{BE0B92A1-0026-45E7-B7EC-D6C68186C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5402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Freeform 299">
              <a:extLst>
                <a:ext uri="{FF2B5EF4-FFF2-40B4-BE49-F238E27FC236}">
                  <a16:creationId xmlns:a16="http://schemas.microsoft.com/office/drawing/2014/main" id="{24E5A6C4-49F0-4530-875C-DD0930E27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2030" y="4227958"/>
              <a:ext cx="163273" cy="564115"/>
            </a:xfrm>
            <a:custGeom>
              <a:avLst/>
              <a:gdLst>
                <a:gd name="T0" fmla="*/ 90 w 116"/>
                <a:gd name="T1" fmla="*/ 140 h 401"/>
                <a:gd name="T2" fmla="*/ 90 w 116"/>
                <a:gd name="T3" fmla="*/ 0 h 401"/>
                <a:gd name="T4" fmla="*/ 26 w 116"/>
                <a:gd name="T5" fmla="*/ 0 h 401"/>
                <a:gd name="T6" fmla="*/ 26 w 116"/>
                <a:gd name="T7" fmla="*/ 140 h 401"/>
                <a:gd name="T8" fmla="*/ 0 w 116"/>
                <a:gd name="T9" fmla="*/ 140 h 401"/>
                <a:gd name="T10" fmla="*/ 0 w 116"/>
                <a:gd name="T11" fmla="*/ 401 h 401"/>
                <a:gd name="T12" fmla="*/ 116 w 116"/>
                <a:gd name="T13" fmla="*/ 401 h 401"/>
                <a:gd name="T14" fmla="*/ 116 w 116"/>
                <a:gd name="T15" fmla="*/ 140 h 401"/>
                <a:gd name="T16" fmla="*/ 90 w 116"/>
                <a:gd name="T17" fmla="*/ 14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140"/>
                  </a:moveTo>
                  <a:lnTo>
                    <a:pt x="90" y="0"/>
                  </a:ln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763CF4FB-7228-4B62-B025-215B8B3BAA8D}"/>
              </a:ext>
            </a:extLst>
          </p:cNvPr>
          <p:cNvGrpSpPr/>
          <p:nvPr/>
        </p:nvGrpSpPr>
        <p:grpSpPr>
          <a:xfrm>
            <a:off x="5222416" y="4446973"/>
            <a:ext cx="1749328" cy="282021"/>
            <a:chOff x="10446192" y="8894211"/>
            <a:chExt cx="3499111" cy="56411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29" name="Freeform 300">
              <a:extLst>
                <a:ext uri="{FF2B5EF4-FFF2-40B4-BE49-F238E27FC236}">
                  <a16:creationId xmlns:a16="http://schemas.microsoft.com/office/drawing/2014/main" id="{5FE68D12-B172-4274-845D-89698DEE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203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Freeform 301">
              <a:extLst>
                <a:ext uri="{FF2B5EF4-FFF2-40B4-BE49-F238E27FC236}">
                  <a16:creationId xmlns:a16="http://schemas.microsoft.com/office/drawing/2014/main" id="{2CD19A97-B2F3-4702-8001-F75B6BECF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5402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Freeform 302">
              <a:extLst>
                <a:ext uri="{FF2B5EF4-FFF2-40B4-BE49-F238E27FC236}">
                  <a16:creationId xmlns:a16="http://schemas.microsoft.com/office/drawing/2014/main" id="{51EAF810-A305-4054-912F-6ED36EF5B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8774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2" name="Freeform 303">
              <a:extLst>
                <a:ext uri="{FF2B5EF4-FFF2-40B4-BE49-F238E27FC236}">
                  <a16:creationId xmlns:a16="http://schemas.microsoft.com/office/drawing/2014/main" id="{5E3249E3-A81B-4A8F-8600-4C8688DED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738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3" name="Freeform 304">
              <a:extLst>
                <a:ext uri="{FF2B5EF4-FFF2-40B4-BE49-F238E27FC236}">
                  <a16:creationId xmlns:a16="http://schemas.microsoft.com/office/drawing/2014/main" id="{6958C0DA-661D-4522-A638-478AFE9A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411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4" name="Freeform 305">
              <a:extLst>
                <a:ext uri="{FF2B5EF4-FFF2-40B4-BE49-F238E27FC236}">
                  <a16:creationId xmlns:a16="http://schemas.microsoft.com/office/drawing/2014/main" id="{6E68199C-FCAB-48F9-9AB8-7F769EF35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483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5" name="Freeform 306">
              <a:extLst>
                <a:ext uri="{FF2B5EF4-FFF2-40B4-BE49-F238E27FC236}">
                  <a16:creationId xmlns:a16="http://schemas.microsoft.com/office/drawing/2014/main" id="{E0D27B61-C921-4A8B-8A3A-EF614FDA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448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6" name="Freeform 307">
              <a:extLst>
                <a:ext uri="{FF2B5EF4-FFF2-40B4-BE49-F238E27FC236}">
                  <a16:creationId xmlns:a16="http://schemas.microsoft.com/office/drawing/2014/main" id="{206176FD-4EFD-422D-900D-B1E8C99CA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82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308">
              <a:extLst>
                <a:ext uri="{FF2B5EF4-FFF2-40B4-BE49-F238E27FC236}">
                  <a16:creationId xmlns:a16="http://schemas.microsoft.com/office/drawing/2014/main" id="{312CA0E8-A1E9-4130-9F7E-9C27DAC10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192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9FC8B69B-1AB1-4C09-8DEB-724870B69732}"/>
              </a:ext>
            </a:extLst>
          </p:cNvPr>
          <p:cNvGrpSpPr/>
          <p:nvPr/>
        </p:nvGrpSpPr>
        <p:grpSpPr>
          <a:xfrm>
            <a:off x="7123033" y="2546675"/>
            <a:ext cx="281469" cy="1749793"/>
            <a:chOff x="14247920" y="5093121"/>
            <a:chExt cx="563011" cy="350004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38" name="Freeform 309">
              <a:extLst>
                <a:ext uri="{FF2B5EF4-FFF2-40B4-BE49-F238E27FC236}">
                  <a16:creationId xmlns:a16="http://schemas.microsoft.com/office/drawing/2014/main" id="{E48F7580-88AA-426C-B17F-468363151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093121"/>
              <a:ext cx="563011" cy="163185"/>
            </a:xfrm>
            <a:custGeom>
              <a:avLst/>
              <a:gdLst>
                <a:gd name="T0" fmla="*/ 260 w 400"/>
                <a:gd name="T1" fmla="*/ 26 h 116"/>
                <a:gd name="T2" fmla="*/ 260 w 400"/>
                <a:gd name="T3" fmla="*/ 0 h 116"/>
                <a:gd name="T4" fmla="*/ 0 w 400"/>
                <a:gd name="T5" fmla="*/ 0 h 116"/>
                <a:gd name="T6" fmla="*/ 0 w 400"/>
                <a:gd name="T7" fmla="*/ 116 h 116"/>
                <a:gd name="T8" fmla="*/ 260 w 400"/>
                <a:gd name="T9" fmla="*/ 116 h 116"/>
                <a:gd name="T10" fmla="*/ 260 w 400"/>
                <a:gd name="T11" fmla="*/ 90 h 116"/>
                <a:gd name="T12" fmla="*/ 400 w 400"/>
                <a:gd name="T13" fmla="*/ 90 h 116"/>
                <a:gd name="T14" fmla="*/ 400 w 400"/>
                <a:gd name="T15" fmla="*/ 26 h 116"/>
                <a:gd name="T16" fmla="*/ 26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26"/>
                  </a:moveTo>
                  <a:lnTo>
                    <a:pt x="260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Freeform 310">
              <a:extLst>
                <a:ext uri="{FF2B5EF4-FFF2-40B4-BE49-F238E27FC236}">
                  <a16:creationId xmlns:a16="http://schemas.microsoft.com/office/drawing/2014/main" id="{2AF04F73-42A8-4A99-89EC-410A80802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509525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7 h 117"/>
                <a:gd name="T14" fmla="*/ 260 w 400"/>
                <a:gd name="T15" fmla="*/ 27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7"/>
                  </a:lnTo>
                  <a:lnTo>
                    <a:pt x="260" y="2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Freeform 311">
              <a:extLst>
                <a:ext uri="{FF2B5EF4-FFF2-40B4-BE49-F238E27FC236}">
                  <a16:creationId xmlns:a16="http://schemas.microsoft.com/office/drawing/2014/main" id="{B08104DE-B722-463B-880A-33142FEF5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927335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312">
              <a:extLst>
                <a:ext uri="{FF2B5EF4-FFF2-40B4-BE49-F238E27FC236}">
                  <a16:creationId xmlns:a16="http://schemas.microsoft.com/office/drawing/2014/main" id="{728BF38B-C15E-4CFF-8A60-E4D935AFC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6343739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6 h 117"/>
                <a:gd name="T14" fmla="*/ 260 w 400"/>
                <a:gd name="T15" fmla="*/ 26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313">
              <a:extLst>
                <a:ext uri="{FF2B5EF4-FFF2-40B4-BE49-F238E27FC236}">
                  <a16:creationId xmlns:a16="http://schemas.microsoft.com/office/drawing/2014/main" id="{1C15651B-8A3A-46BF-B9F3-3F34158C0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6761549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Freeform 314">
              <a:extLst>
                <a:ext uri="{FF2B5EF4-FFF2-40B4-BE49-F238E27FC236}">
                  <a16:creationId xmlns:a16="http://schemas.microsoft.com/office/drawing/2014/main" id="{AF588C1F-84DA-4A5D-953F-48FBE0DE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7177953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6 h 117"/>
                <a:gd name="T14" fmla="*/ 260 w 400"/>
                <a:gd name="T15" fmla="*/ 26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4" name="Freeform 315">
              <a:extLst>
                <a:ext uri="{FF2B5EF4-FFF2-40B4-BE49-F238E27FC236}">
                  <a16:creationId xmlns:a16="http://schemas.microsoft.com/office/drawing/2014/main" id="{EE0EC2E8-0251-44AB-BAE8-D3C5AD0B2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7595764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316">
              <a:extLst>
                <a:ext uri="{FF2B5EF4-FFF2-40B4-BE49-F238E27FC236}">
                  <a16:creationId xmlns:a16="http://schemas.microsoft.com/office/drawing/2014/main" id="{CE9C5A25-96AE-4C28-86E6-A36572A7A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8012167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317">
              <a:extLst>
                <a:ext uri="{FF2B5EF4-FFF2-40B4-BE49-F238E27FC236}">
                  <a16:creationId xmlns:a16="http://schemas.microsoft.com/office/drawing/2014/main" id="{C7486B12-45AA-4B90-A7CF-112C809F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8429978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79D54AF9-3DFA-4D39-8476-5E452D3DE22F}"/>
              </a:ext>
            </a:extLst>
          </p:cNvPr>
          <p:cNvGrpSpPr/>
          <p:nvPr/>
        </p:nvGrpSpPr>
        <p:grpSpPr>
          <a:xfrm>
            <a:off x="4789658" y="2546675"/>
            <a:ext cx="281469" cy="1749793"/>
            <a:chOff x="9580563" y="5093121"/>
            <a:chExt cx="563011" cy="350004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47" name="Freeform 318">
              <a:extLst>
                <a:ext uri="{FF2B5EF4-FFF2-40B4-BE49-F238E27FC236}">
                  <a16:creationId xmlns:a16="http://schemas.microsoft.com/office/drawing/2014/main" id="{0CCB14E5-EADC-438E-A2BC-D17127C0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8429978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8" name="Freeform 319">
              <a:extLst>
                <a:ext uri="{FF2B5EF4-FFF2-40B4-BE49-F238E27FC236}">
                  <a16:creationId xmlns:a16="http://schemas.microsoft.com/office/drawing/2014/main" id="{C1CA434B-725D-43C5-8B7B-92793FC1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8012167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320">
              <a:extLst>
                <a:ext uri="{FF2B5EF4-FFF2-40B4-BE49-F238E27FC236}">
                  <a16:creationId xmlns:a16="http://schemas.microsoft.com/office/drawing/2014/main" id="{6989143F-F8D4-4B51-A4A2-01FCB0C4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7595764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321">
              <a:extLst>
                <a:ext uri="{FF2B5EF4-FFF2-40B4-BE49-F238E27FC236}">
                  <a16:creationId xmlns:a16="http://schemas.microsoft.com/office/drawing/2014/main" id="{895E726E-2B88-4E3C-BFA8-A1848506D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7177953"/>
              <a:ext cx="563011" cy="164592"/>
            </a:xfrm>
            <a:custGeom>
              <a:avLst/>
              <a:gdLst>
                <a:gd name="T0" fmla="*/ 140 w 400"/>
                <a:gd name="T1" fmla="*/ 26 h 117"/>
                <a:gd name="T2" fmla="*/ 0 w 400"/>
                <a:gd name="T3" fmla="*/ 26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6"/>
                  </a:moveTo>
                  <a:lnTo>
                    <a:pt x="0" y="26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Freeform 322">
              <a:extLst>
                <a:ext uri="{FF2B5EF4-FFF2-40B4-BE49-F238E27FC236}">
                  <a16:creationId xmlns:a16="http://schemas.microsoft.com/office/drawing/2014/main" id="{E9DFD855-F730-4810-9710-BF294E384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6761549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Freeform 323">
              <a:extLst>
                <a:ext uri="{FF2B5EF4-FFF2-40B4-BE49-F238E27FC236}">
                  <a16:creationId xmlns:a16="http://schemas.microsoft.com/office/drawing/2014/main" id="{72C69DFE-CDBE-4589-99E8-FB9EE3B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6343739"/>
              <a:ext cx="563011" cy="164592"/>
            </a:xfrm>
            <a:custGeom>
              <a:avLst/>
              <a:gdLst>
                <a:gd name="T0" fmla="*/ 140 w 400"/>
                <a:gd name="T1" fmla="*/ 26 h 117"/>
                <a:gd name="T2" fmla="*/ 0 w 400"/>
                <a:gd name="T3" fmla="*/ 26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6"/>
                  </a:moveTo>
                  <a:lnTo>
                    <a:pt x="0" y="26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324">
              <a:extLst>
                <a:ext uri="{FF2B5EF4-FFF2-40B4-BE49-F238E27FC236}">
                  <a16:creationId xmlns:a16="http://schemas.microsoft.com/office/drawing/2014/main" id="{0DE34D4A-5317-4B73-9043-D62596673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927335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325">
              <a:extLst>
                <a:ext uri="{FF2B5EF4-FFF2-40B4-BE49-F238E27FC236}">
                  <a16:creationId xmlns:a16="http://schemas.microsoft.com/office/drawing/2014/main" id="{0263D5DF-4D30-4FDF-8A75-7B64A19B4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509525"/>
              <a:ext cx="563011" cy="164592"/>
            </a:xfrm>
            <a:custGeom>
              <a:avLst/>
              <a:gdLst>
                <a:gd name="T0" fmla="*/ 140 w 400"/>
                <a:gd name="T1" fmla="*/ 27 h 117"/>
                <a:gd name="T2" fmla="*/ 0 w 400"/>
                <a:gd name="T3" fmla="*/ 27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7"/>
                  </a:moveTo>
                  <a:lnTo>
                    <a:pt x="0" y="27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Freeform 326">
              <a:extLst>
                <a:ext uri="{FF2B5EF4-FFF2-40B4-BE49-F238E27FC236}">
                  <a16:creationId xmlns:a16="http://schemas.microsoft.com/office/drawing/2014/main" id="{CD1A0155-C1F3-43AA-8C16-9047087B1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093121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6E3FD1F9-7DE0-4127-B0D4-DFB15B446FC5}"/>
              </a:ext>
            </a:extLst>
          </p:cNvPr>
          <p:cNvGrpSpPr/>
          <p:nvPr/>
        </p:nvGrpSpPr>
        <p:grpSpPr>
          <a:xfrm>
            <a:off x="1146820" y="1909167"/>
            <a:ext cx="3584109" cy="679362"/>
            <a:chOff x="2293938" y="3817938"/>
            <a:chExt cx="7169151" cy="13589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0180132E-1B5F-4514-AA19-CD67612422CB}"/>
                </a:ext>
              </a:extLst>
            </p:cNvPr>
            <p:cNvGrpSpPr/>
            <p:nvPr/>
          </p:nvGrpSpPr>
          <p:grpSpPr>
            <a:xfrm>
              <a:off x="2293938" y="3817938"/>
              <a:ext cx="3086100" cy="777875"/>
              <a:chOff x="2293938" y="3817938"/>
              <a:chExt cx="3086100" cy="777875"/>
            </a:xfrm>
            <a:effectLst/>
          </p:grpSpPr>
          <p:sp>
            <p:nvSpPr>
              <p:cNvPr id="417" name="Freeform 123">
                <a:extLst>
                  <a:ext uri="{FF2B5EF4-FFF2-40B4-BE49-F238E27FC236}">
                    <a16:creationId xmlns:a16="http://schemas.microsoft.com/office/drawing/2014/main" id="{12C1466D-0FFD-4B05-8BFE-43FBD0352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913" y="3908425"/>
                <a:ext cx="2905125" cy="687388"/>
              </a:xfrm>
              <a:custGeom>
                <a:avLst/>
                <a:gdLst>
                  <a:gd name="T0" fmla="*/ 1830 w 1830"/>
                  <a:gd name="T1" fmla="*/ 433 h 433"/>
                  <a:gd name="T2" fmla="*/ 1206 w 1830"/>
                  <a:gd name="T3" fmla="*/ 0 h 433"/>
                  <a:gd name="T4" fmla="*/ 0 w 1830"/>
                  <a:gd name="T5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0" h="433">
                    <a:moveTo>
                      <a:pt x="1830" y="433"/>
                    </a:moveTo>
                    <a:lnTo>
                      <a:pt x="1206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0" name="Oval 126">
                <a:extLst>
                  <a:ext uri="{FF2B5EF4-FFF2-40B4-BE49-F238E27FC236}">
                    <a16:creationId xmlns:a16="http://schemas.microsoft.com/office/drawing/2014/main" id="{46EF17BD-22E3-4E7E-9C4E-3C969BDA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3817938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1276D7F5-634C-44BB-9C79-46225A5D8E93}"/>
                </a:ext>
              </a:extLst>
            </p:cNvPr>
            <p:cNvGrpSpPr/>
            <p:nvPr/>
          </p:nvGrpSpPr>
          <p:grpSpPr>
            <a:xfrm>
              <a:off x="3544888" y="4505325"/>
              <a:ext cx="5918201" cy="671513"/>
              <a:chOff x="3544888" y="4505325"/>
              <a:chExt cx="5918201" cy="671513"/>
            </a:xfrm>
            <a:effectLst/>
          </p:grpSpPr>
          <p:sp>
            <p:nvSpPr>
              <p:cNvPr id="405" name="Freeform 111">
                <a:extLst>
                  <a:ext uri="{FF2B5EF4-FFF2-40B4-BE49-F238E27FC236}">
                    <a16:creationId xmlns:a16="http://schemas.microsoft.com/office/drawing/2014/main" id="{3E477C2D-AD36-4C2D-B066-7C3FE3D1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276" y="4595813"/>
                <a:ext cx="5738813" cy="581025"/>
              </a:xfrm>
              <a:custGeom>
                <a:avLst/>
                <a:gdLst>
                  <a:gd name="T0" fmla="*/ 3615 w 3615"/>
                  <a:gd name="T1" fmla="*/ 366 h 366"/>
                  <a:gd name="T2" fmla="*/ 2629 w 3615"/>
                  <a:gd name="T3" fmla="*/ 366 h 366"/>
                  <a:gd name="T4" fmla="*/ 2093 w 3615"/>
                  <a:gd name="T5" fmla="*/ 0 h 366"/>
                  <a:gd name="T6" fmla="*/ 1047 w 3615"/>
                  <a:gd name="T7" fmla="*/ 0 h 366"/>
                  <a:gd name="T8" fmla="*/ 0 w 3615"/>
                  <a:gd name="T9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5" h="366">
                    <a:moveTo>
                      <a:pt x="3615" y="366"/>
                    </a:moveTo>
                    <a:lnTo>
                      <a:pt x="2629" y="366"/>
                    </a:lnTo>
                    <a:lnTo>
                      <a:pt x="2093" y="0"/>
                    </a:lnTo>
                    <a:lnTo>
                      <a:pt x="1047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1" name="Oval 127">
                <a:extLst>
                  <a:ext uri="{FF2B5EF4-FFF2-40B4-BE49-F238E27FC236}">
                    <a16:creationId xmlns:a16="http://schemas.microsoft.com/office/drawing/2014/main" id="{75EAACAD-14D6-4149-8465-2D56D661B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888" y="4505325"/>
                <a:ext cx="179388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0EF3EB1-33BF-43D3-BC28-BD42F7164C2C}"/>
              </a:ext>
            </a:extLst>
          </p:cNvPr>
          <p:cNvGrpSpPr/>
          <p:nvPr/>
        </p:nvGrpSpPr>
        <p:grpSpPr>
          <a:xfrm>
            <a:off x="803965" y="2354403"/>
            <a:ext cx="3929345" cy="442061"/>
            <a:chOff x="1608138" y="4708525"/>
            <a:chExt cx="7859713" cy="884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06" name="Freeform 112">
              <a:extLst>
                <a:ext uri="{FF2B5EF4-FFF2-40B4-BE49-F238E27FC236}">
                  <a16:creationId xmlns:a16="http://schemas.microsoft.com/office/drawing/2014/main" id="{52FF308F-CE5E-46DD-83EF-808785ADA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526" y="4799013"/>
              <a:ext cx="7680325" cy="793750"/>
            </a:xfrm>
            <a:custGeom>
              <a:avLst/>
              <a:gdLst>
                <a:gd name="T0" fmla="*/ 4838 w 4838"/>
                <a:gd name="T1" fmla="*/ 500 h 500"/>
                <a:gd name="T2" fmla="*/ 3200 w 4838"/>
                <a:gd name="T3" fmla="*/ 500 h 500"/>
                <a:gd name="T4" fmla="*/ 2476 w 4838"/>
                <a:gd name="T5" fmla="*/ 0 h 500"/>
                <a:gd name="T6" fmla="*/ 0 w 4838"/>
                <a:gd name="T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38" h="500">
                  <a:moveTo>
                    <a:pt x="4838" y="500"/>
                  </a:moveTo>
                  <a:lnTo>
                    <a:pt x="3200" y="500"/>
                  </a:lnTo>
                  <a:lnTo>
                    <a:pt x="2476" y="0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128">
              <a:extLst>
                <a:ext uri="{FF2B5EF4-FFF2-40B4-BE49-F238E27FC236}">
                  <a16:creationId xmlns:a16="http://schemas.microsoft.com/office/drawing/2014/main" id="{FBF7F9D6-1F75-48D0-AAC8-597E71A11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470852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69DDCDBC-0F53-4AB6-ADC0-507D49D1A0D0}"/>
              </a:ext>
            </a:extLst>
          </p:cNvPr>
          <p:cNvGrpSpPr/>
          <p:nvPr/>
        </p:nvGrpSpPr>
        <p:grpSpPr>
          <a:xfrm>
            <a:off x="842854" y="2652814"/>
            <a:ext cx="3888075" cy="496029"/>
            <a:chOff x="1685926" y="5305425"/>
            <a:chExt cx="7777163" cy="9921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5AE917BE-2D7F-42DC-B986-1F11E696185A}"/>
                </a:ext>
              </a:extLst>
            </p:cNvPr>
            <p:cNvGrpSpPr/>
            <p:nvPr/>
          </p:nvGrpSpPr>
          <p:grpSpPr>
            <a:xfrm>
              <a:off x="3038476" y="5305425"/>
              <a:ext cx="6424613" cy="704851"/>
              <a:chOff x="3038476" y="5305425"/>
              <a:chExt cx="6424613" cy="704851"/>
            </a:xfrm>
            <a:effectLst/>
          </p:grpSpPr>
          <p:sp>
            <p:nvSpPr>
              <p:cNvPr id="407" name="Freeform 113">
                <a:extLst>
                  <a:ext uri="{FF2B5EF4-FFF2-40B4-BE49-F238E27FC236}">
                    <a16:creationId xmlns:a16="http://schemas.microsoft.com/office/drawing/2014/main" id="{E46FB59E-D2E4-443F-A8DD-1795293A7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1" y="5395913"/>
                <a:ext cx="6256338" cy="614363"/>
              </a:xfrm>
              <a:custGeom>
                <a:avLst/>
                <a:gdLst>
                  <a:gd name="T0" fmla="*/ 3941 w 3941"/>
                  <a:gd name="T1" fmla="*/ 387 h 387"/>
                  <a:gd name="T2" fmla="*/ 1614 w 3941"/>
                  <a:gd name="T3" fmla="*/ 387 h 387"/>
                  <a:gd name="T4" fmla="*/ 1050 w 3941"/>
                  <a:gd name="T5" fmla="*/ 0 h 387"/>
                  <a:gd name="T6" fmla="*/ 0 w 3941"/>
                  <a:gd name="T7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41" h="387">
                    <a:moveTo>
                      <a:pt x="3941" y="387"/>
                    </a:moveTo>
                    <a:lnTo>
                      <a:pt x="1614" y="387"/>
                    </a:lnTo>
                    <a:lnTo>
                      <a:pt x="1050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3" name="Oval 129">
                <a:extLst>
                  <a:ext uri="{FF2B5EF4-FFF2-40B4-BE49-F238E27FC236}">
                    <a16:creationId xmlns:a16="http://schemas.microsoft.com/office/drawing/2014/main" id="{012ED86C-3BE4-446E-832B-E0EF1406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8476" y="530542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F589F8DD-3A33-43CD-9345-9AEE8AF27837}"/>
                </a:ext>
              </a:extLst>
            </p:cNvPr>
            <p:cNvGrpSpPr/>
            <p:nvPr/>
          </p:nvGrpSpPr>
          <p:grpSpPr>
            <a:xfrm>
              <a:off x="1685926" y="5395913"/>
              <a:ext cx="2193925" cy="901700"/>
              <a:chOff x="1685926" y="5395913"/>
              <a:chExt cx="2193925" cy="901700"/>
            </a:xfrm>
            <a:effectLst/>
          </p:grpSpPr>
          <p:sp>
            <p:nvSpPr>
              <p:cNvPr id="414" name="Freeform 120">
                <a:extLst>
                  <a:ext uri="{FF2B5EF4-FFF2-40B4-BE49-F238E27FC236}">
                    <a16:creationId xmlns:a16="http://schemas.microsoft.com/office/drawing/2014/main" id="{FE6CCC43-C462-4D8B-A203-C71937E5F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1" y="5395913"/>
                <a:ext cx="2012950" cy="811213"/>
              </a:xfrm>
              <a:custGeom>
                <a:avLst/>
                <a:gdLst>
                  <a:gd name="T0" fmla="*/ 1268 w 1268"/>
                  <a:gd name="T1" fmla="*/ 0 h 511"/>
                  <a:gd name="T2" fmla="*/ 539 w 1268"/>
                  <a:gd name="T3" fmla="*/ 511 h 511"/>
                  <a:gd name="T4" fmla="*/ 0 w 1268"/>
                  <a:gd name="T5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8" h="511">
                    <a:moveTo>
                      <a:pt x="1268" y="0"/>
                    </a:moveTo>
                    <a:lnTo>
                      <a:pt x="539" y="511"/>
                    </a:lnTo>
                    <a:lnTo>
                      <a:pt x="0" y="511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4" name="Oval 130">
                <a:extLst>
                  <a:ext uri="{FF2B5EF4-FFF2-40B4-BE49-F238E27FC236}">
                    <a16:creationId xmlns:a16="http://schemas.microsoft.com/office/drawing/2014/main" id="{12D8D346-0836-455B-9E57-11837DA1F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926" y="611663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D8D62EA2-3A37-438E-83D3-55F5C8891F0C}"/>
              </a:ext>
            </a:extLst>
          </p:cNvPr>
          <p:cNvGrpSpPr/>
          <p:nvPr/>
        </p:nvGrpSpPr>
        <p:grpSpPr>
          <a:xfrm>
            <a:off x="3726966" y="3376619"/>
            <a:ext cx="1003963" cy="90476"/>
            <a:chOff x="7454901" y="6753225"/>
            <a:chExt cx="20081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09" name="Line 115">
              <a:extLst>
                <a:ext uri="{FF2B5EF4-FFF2-40B4-BE49-F238E27FC236}">
                  <a16:creationId xmlns:a16="http://schemas.microsoft.com/office/drawing/2014/main" id="{D6105928-AFE8-480E-86DE-1A907CD24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54926" y="6843713"/>
              <a:ext cx="18081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Oval 132">
              <a:extLst>
                <a:ext uri="{FF2B5EF4-FFF2-40B4-BE49-F238E27FC236}">
                  <a16:creationId xmlns:a16="http://schemas.microsoft.com/office/drawing/2014/main" id="{296B13CA-9EA2-43E1-85D1-B6DE7308A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901" y="6753225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2C4A543C-5CCB-4F9F-B2C9-C3FE80AD9B9F}"/>
              </a:ext>
            </a:extLst>
          </p:cNvPr>
          <p:cNvGrpSpPr/>
          <p:nvPr/>
        </p:nvGrpSpPr>
        <p:grpSpPr>
          <a:xfrm>
            <a:off x="1861102" y="3520270"/>
            <a:ext cx="2872208" cy="341268"/>
            <a:chOff x="3722688" y="7040563"/>
            <a:chExt cx="5745163" cy="682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48853369-61C4-40AB-ADA1-6CAAA7F5F0B4}"/>
                </a:ext>
              </a:extLst>
            </p:cNvPr>
            <p:cNvGrpSpPr/>
            <p:nvPr/>
          </p:nvGrpSpPr>
          <p:grpSpPr>
            <a:xfrm>
              <a:off x="3722688" y="7040563"/>
              <a:ext cx="1893888" cy="592137"/>
              <a:chOff x="3722688" y="7040563"/>
              <a:chExt cx="1893888" cy="592137"/>
            </a:xfrm>
            <a:effectLst/>
          </p:grpSpPr>
          <p:sp>
            <p:nvSpPr>
              <p:cNvPr id="416" name="Freeform 122">
                <a:extLst>
                  <a:ext uri="{FF2B5EF4-FFF2-40B4-BE49-F238E27FC236}">
                    <a16:creationId xmlns:a16="http://schemas.microsoft.com/office/drawing/2014/main" id="{AC246E67-E77C-49D0-BA1C-6AEB2B88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026" y="7131050"/>
                <a:ext cx="1733550" cy="501650"/>
              </a:xfrm>
              <a:custGeom>
                <a:avLst/>
                <a:gdLst>
                  <a:gd name="T0" fmla="*/ 1092 w 1092"/>
                  <a:gd name="T1" fmla="*/ 316 h 316"/>
                  <a:gd name="T2" fmla="*/ 638 w 1092"/>
                  <a:gd name="T3" fmla="*/ 0 h 316"/>
                  <a:gd name="T4" fmla="*/ 0 w 1092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2" h="316">
                    <a:moveTo>
                      <a:pt x="1092" y="316"/>
                    </a:moveTo>
                    <a:lnTo>
                      <a:pt x="638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7" name="Oval 133">
                <a:extLst>
                  <a:ext uri="{FF2B5EF4-FFF2-40B4-BE49-F238E27FC236}">
                    <a16:creationId xmlns:a16="http://schemas.microsoft.com/office/drawing/2014/main" id="{DC44FA31-92B5-4516-8559-1398972E8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688" y="704056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B2E32A69-165B-4893-82CA-0E4231ED3CF1}"/>
                </a:ext>
              </a:extLst>
            </p:cNvPr>
            <p:cNvGrpSpPr/>
            <p:nvPr/>
          </p:nvGrpSpPr>
          <p:grpSpPr>
            <a:xfrm>
              <a:off x="4637088" y="7261225"/>
              <a:ext cx="4830763" cy="461963"/>
              <a:chOff x="4637088" y="7261225"/>
              <a:chExt cx="4830763" cy="461963"/>
            </a:xfrm>
            <a:effectLst/>
          </p:grpSpPr>
          <p:sp>
            <p:nvSpPr>
              <p:cNvPr id="410" name="Freeform 116">
                <a:extLst>
                  <a:ext uri="{FF2B5EF4-FFF2-40B4-BE49-F238E27FC236}">
                    <a16:creationId xmlns:a16="http://schemas.microsoft.com/office/drawing/2014/main" id="{C737FF6B-04AC-4455-AE66-D0EAC982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7261225"/>
                <a:ext cx="4664075" cy="371475"/>
              </a:xfrm>
              <a:custGeom>
                <a:avLst/>
                <a:gdLst>
                  <a:gd name="T0" fmla="*/ 2938 w 2938"/>
                  <a:gd name="T1" fmla="*/ 0 h 234"/>
                  <a:gd name="T2" fmla="*/ 1381 w 2938"/>
                  <a:gd name="T3" fmla="*/ 0 h 234"/>
                  <a:gd name="T4" fmla="*/ 1037 w 2938"/>
                  <a:gd name="T5" fmla="*/ 234 h 234"/>
                  <a:gd name="T6" fmla="*/ 0 w 2938"/>
                  <a:gd name="T7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8" h="234">
                    <a:moveTo>
                      <a:pt x="2938" y="0"/>
                    </a:moveTo>
                    <a:lnTo>
                      <a:pt x="1381" y="0"/>
                    </a:lnTo>
                    <a:lnTo>
                      <a:pt x="1037" y="234"/>
                    </a:lnTo>
                    <a:lnTo>
                      <a:pt x="0" y="23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8" name="Oval 134">
                <a:extLst>
                  <a:ext uri="{FF2B5EF4-FFF2-40B4-BE49-F238E27FC236}">
                    <a16:creationId xmlns:a16="http://schemas.microsoft.com/office/drawing/2014/main" id="{3E4CA235-E965-4685-B277-524819BC5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7088" y="754221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CEF1B93F-882A-4EFA-B061-7953728ACC56}"/>
              </a:ext>
            </a:extLst>
          </p:cNvPr>
          <p:cNvGrpSpPr/>
          <p:nvPr/>
        </p:nvGrpSpPr>
        <p:grpSpPr>
          <a:xfrm>
            <a:off x="3565062" y="3794078"/>
            <a:ext cx="1165867" cy="89682"/>
            <a:chOff x="7131051" y="7588250"/>
            <a:chExt cx="2332038" cy="1793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11" name="Line 117">
              <a:extLst>
                <a:ext uri="{FF2B5EF4-FFF2-40B4-BE49-F238E27FC236}">
                  <a16:creationId xmlns:a16="http://schemas.microsoft.com/office/drawing/2014/main" id="{4D26206A-5324-4AAA-A71B-BE87690BF1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3451" y="7677150"/>
              <a:ext cx="2179638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9" name="Oval 135">
              <a:extLst>
                <a:ext uri="{FF2B5EF4-FFF2-40B4-BE49-F238E27FC236}">
                  <a16:creationId xmlns:a16="http://schemas.microsoft.com/office/drawing/2014/main" id="{3E11C5E9-159D-4655-A815-7925399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1051" y="75882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A74EADF3-1010-4824-A20A-ECEF4DBC7AEA}"/>
              </a:ext>
            </a:extLst>
          </p:cNvPr>
          <p:cNvGrpSpPr/>
          <p:nvPr/>
        </p:nvGrpSpPr>
        <p:grpSpPr>
          <a:xfrm>
            <a:off x="869837" y="3168684"/>
            <a:ext cx="3863472" cy="267459"/>
            <a:chOff x="1739901" y="6337300"/>
            <a:chExt cx="7727950" cy="5349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57904694-AE4A-4738-850C-0AE4E9CD818A}"/>
                </a:ext>
              </a:extLst>
            </p:cNvPr>
            <p:cNvGrpSpPr/>
            <p:nvPr/>
          </p:nvGrpSpPr>
          <p:grpSpPr>
            <a:xfrm>
              <a:off x="5886451" y="6337300"/>
              <a:ext cx="3581400" cy="179388"/>
              <a:chOff x="5886451" y="6337300"/>
              <a:chExt cx="3581400" cy="179388"/>
            </a:xfrm>
            <a:effectLst/>
          </p:grpSpPr>
          <p:sp>
            <p:nvSpPr>
              <p:cNvPr id="408" name="Line 114">
                <a:extLst>
                  <a:ext uri="{FF2B5EF4-FFF2-40B4-BE49-F238E27FC236}">
                    <a16:creationId xmlns:a16="http://schemas.microsoft.com/office/drawing/2014/main" id="{8CA1361A-1DB7-46CA-AB74-9DA3C7708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45201" y="6427788"/>
                <a:ext cx="3422650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5" name="Oval 131">
                <a:extLst>
                  <a:ext uri="{FF2B5EF4-FFF2-40B4-BE49-F238E27FC236}">
                    <a16:creationId xmlns:a16="http://schemas.microsoft.com/office/drawing/2014/main" id="{687D58C5-2689-4DA2-90E2-F1EC4E5CE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1" y="6337300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457D6753-40C7-4F47-A716-A2B421BFBADA}"/>
                </a:ext>
              </a:extLst>
            </p:cNvPr>
            <p:cNvGrpSpPr/>
            <p:nvPr/>
          </p:nvGrpSpPr>
          <p:grpSpPr>
            <a:xfrm>
              <a:off x="1739901" y="6427788"/>
              <a:ext cx="5659438" cy="444500"/>
              <a:chOff x="1739901" y="6427788"/>
              <a:chExt cx="5659438" cy="444500"/>
            </a:xfrm>
            <a:effectLst/>
          </p:grpSpPr>
          <p:sp>
            <p:nvSpPr>
              <p:cNvPr id="415" name="Freeform 121">
                <a:extLst>
                  <a:ext uri="{FF2B5EF4-FFF2-40B4-BE49-F238E27FC236}">
                    <a16:creationId xmlns:a16="http://schemas.microsoft.com/office/drawing/2014/main" id="{13F63E7D-EC02-4BA9-8E37-FBCF3535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476" y="6427788"/>
                <a:ext cx="5503863" cy="354013"/>
              </a:xfrm>
              <a:custGeom>
                <a:avLst/>
                <a:gdLst>
                  <a:gd name="T0" fmla="*/ 3467 w 3467"/>
                  <a:gd name="T1" fmla="*/ 0 h 223"/>
                  <a:gd name="T2" fmla="*/ 3146 w 3467"/>
                  <a:gd name="T3" fmla="*/ 223 h 223"/>
                  <a:gd name="T4" fmla="*/ 0 w 3467"/>
                  <a:gd name="T5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7" h="223">
                    <a:moveTo>
                      <a:pt x="3467" y="0"/>
                    </a:moveTo>
                    <a:lnTo>
                      <a:pt x="3146" y="223"/>
                    </a:lnTo>
                    <a:lnTo>
                      <a:pt x="0" y="22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0" name="Oval 136">
                <a:extLst>
                  <a:ext uri="{FF2B5EF4-FFF2-40B4-BE49-F238E27FC236}">
                    <a16:creationId xmlns:a16="http://schemas.microsoft.com/office/drawing/2014/main" id="{4D92782F-6BDF-4303-8FFB-1C6FA0253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901" y="6691313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EC6B75A3-9A8F-403A-B123-66A6CAA6F535}"/>
              </a:ext>
            </a:extLst>
          </p:cNvPr>
          <p:cNvGrpSpPr/>
          <p:nvPr/>
        </p:nvGrpSpPr>
        <p:grpSpPr>
          <a:xfrm>
            <a:off x="838885" y="3796459"/>
            <a:ext cx="3894424" cy="636505"/>
            <a:chOff x="1677988" y="7593013"/>
            <a:chExt cx="7789863" cy="12731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1F2C7F51-7524-475F-8A67-985B0E69864B}"/>
                </a:ext>
              </a:extLst>
            </p:cNvPr>
            <p:cNvGrpSpPr/>
            <p:nvPr/>
          </p:nvGrpSpPr>
          <p:grpSpPr>
            <a:xfrm>
              <a:off x="2266951" y="7593013"/>
              <a:ext cx="3519488" cy="508000"/>
              <a:chOff x="2266951" y="7593013"/>
              <a:chExt cx="3519488" cy="508000"/>
            </a:xfrm>
            <a:effectLst/>
          </p:grpSpPr>
          <p:sp>
            <p:nvSpPr>
              <p:cNvPr id="418" name="Freeform 124">
                <a:extLst>
                  <a:ext uri="{FF2B5EF4-FFF2-40B4-BE49-F238E27FC236}">
                    <a16:creationId xmlns:a16="http://schemas.microsoft.com/office/drawing/2014/main" id="{ECE84F21-CE51-408D-A6D8-1703658A0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351" y="7683500"/>
                <a:ext cx="3367088" cy="417513"/>
              </a:xfrm>
              <a:custGeom>
                <a:avLst/>
                <a:gdLst>
                  <a:gd name="T0" fmla="*/ 2121 w 2121"/>
                  <a:gd name="T1" fmla="*/ 263 h 263"/>
                  <a:gd name="T2" fmla="*/ 844 w 2121"/>
                  <a:gd name="T3" fmla="*/ 263 h 263"/>
                  <a:gd name="T4" fmla="*/ 461 w 2121"/>
                  <a:gd name="T5" fmla="*/ 0 h 263"/>
                  <a:gd name="T6" fmla="*/ 0 w 2121"/>
                  <a:gd name="T7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1" h="263">
                    <a:moveTo>
                      <a:pt x="2121" y="263"/>
                    </a:moveTo>
                    <a:lnTo>
                      <a:pt x="844" y="263"/>
                    </a:lnTo>
                    <a:lnTo>
                      <a:pt x="461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1" name="Oval 137">
                <a:extLst>
                  <a:ext uri="{FF2B5EF4-FFF2-40B4-BE49-F238E27FC236}">
                    <a16:creationId xmlns:a16="http://schemas.microsoft.com/office/drawing/2014/main" id="{4C0B907D-DD9D-4052-A401-1C68DD430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1" y="759301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6AB2ED96-99CD-42B6-8800-A6E26813FBAA}"/>
                </a:ext>
              </a:extLst>
            </p:cNvPr>
            <p:cNvGrpSpPr/>
            <p:nvPr/>
          </p:nvGrpSpPr>
          <p:grpSpPr>
            <a:xfrm>
              <a:off x="1677988" y="8094663"/>
              <a:ext cx="7789863" cy="771525"/>
              <a:chOff x="1677988" y="8094663"/>
              <a:chExt cx="7789863" cy="771525"/>
            </a:xfrm>
            <a:effectLst/>
          </p:grpSpPr>
          <p:sp>
            <p:nvSpPr>
              <p:cNvPr id="412" name="Freeform 118">
                <a:extLst>
                  <a:ext uri="{FF2B5EF4-FFF2-40B4-BE49-F238E27FC236}">
                    <a16:creationId xmlns:a16="http://schemas.microsoft.com/office/drawing/2014/main" id="{EF37941B-C3DB-4E32-B218-3BC014F4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8094663"/>
                <a:ext cx="7634288" cy="681038"/>
              </a:xfrm>
              <a:custGeom>
                <a:avLst/>
                <a:gdLst>
                  <a:gd name="T0" fmla="*/ 4809 w 4809"/>
                  <a:gd name="T1" fmla="*/ 0 h 429"/>
                  <a:gd name="T2" fmla="*/ 2493 w 4809"/>
                  <a:gd name="T3" fmla="*/ 0 h 429"/>
                  <a:gd name="T4" fmla="*/ 1872 w 4809"/>
                  <a:gd name="T5" fmla="*/ 429 h 429"/>
                  <a:gd name="T6" fmla="*/ 0 w 4809"/>
                  <a:gd name="T7" fmla="*/ 42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9" h="429">
                    <a:moveTo>
                      <a:pt x="4809" y="0"/>
                    </a:moveTo>
                    <a:lnTo>
                      <a:pt x="2493" y="0"/>
                    </a:lnTo>
                    <a:lnTo>
                      <a:pt x="1872" y="429"/>
                    </a:lnTo>
                    <a:lnTo>
                      <a:pt x="0" y="42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2" name="Oval 138">
                <a:extLst>
                  <a:ext uri="{FF2B5EF4-FFF2-40B4-BE49-F238E27FC236}">
                    <a16:creationId xmlns:a16="http://schemas.microsoft.com/office/drawing/2014/main" id="{69653B78-7BE8-4B6D-A2A0-970AF2920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88" y="86868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A875CEBA-6C8A-4E9B-BE82-08896453C5A3}"/>
              </a:ext>
            </a:extLst>
          </p:cNvPr>
          <p:cNvGrpSpPr/>
          <p:nvPr/>
        </p:nvGrpSpPr>
        <p:grpSpPr>
          <a:xfrm>
            <a:off x="2110307" y="4207568"/>
            <a:ext cx="2620622" cy="383331"/>
            <a:chOff x="4221163" y="8415338"/>
            <a:chExt cx="5241926" cy="7667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DD1B8065-F852-4EC1-8417-66CE70E82940}"/>
                </a:ext>
              </a:extLst>
            </p:cNvPr>
            <p:cNvGrpSpPr/>
            <p:nvPr/>
          </p:nvGrpSpPr>
          <p:grpSpPr>
            <a:xfrm>
              <a:off x="5886451" y="8415338"/>
              <a:ext cx="1768475" cy="180975"/>
              <a:chOff x="5886451" y="8415338"/>
              <a:chExt cx="1768475" cy="180975"/>
            </a:xfrm>
            <a:effectLst/>
          </p:grpSpPr>
          <p:sp>
            <p:nvSpPr>
              <p:cNvPr id="419" name="Line 125">
                <a:extLst>
                  <a:ext uri="{FF2B5EF4-FFF2-40B4-BE49-F238E27FC236}">
                    <a16:creationId xmlns:a16="http://schemas.microsoft.com/office/drawing/2014/main" id="{5F3E1850-CD76-4A6E-BCCB-17A6834A6D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45201" y="8505825"/>
                <a:ext cx="1609725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3" name="Oval 139">
                <a:extLst>
                  <a:ext uri="{FF2B5EF4-FFF2-40B4-BE49-F238E27FC236}">
                    <a16:creationId xmlns:a16="http://schemas.microsoft.com/office/drawing/2014/main" id="{F8D398CA-D0E2-4CB1-8315-C58FBBC62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1" y="841533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75EA3664-B507-4045-BB70-67EBDC69EB13}"/>
                </a:ext>
              </a:extLst>
            </p:cNvPr>
            <p:cNvGrpSpPr/>
            <p:nvPr/>
          </p:nvGrpSpPr>
          <p:grpSpPr>
            <a:xfrm>
              <a:off x="4221163" y="8512175"/>
              <a:ext cx="5241926" cy="669925"/>
              <a:chOff x="4221163" y="8512175"/>
              <a:chExt cx="5241926" cy="669925"/>
            </a:xfrm>
            <a:effectLst/>
          </p:grpSpPr>
          <p:sp>
            <p:nvSpPr>
              <p:cNvPr id="413" name="Freeform 119">
                <a:extLst>
                  <a:ext uri="{FF2B5EF4-FFF2-40B4-BE49-F238E27FC236}">
                    <a16:creationId xmlns:a16="http://schemas.microsoft.com/office/drawing/2014/main" id="{6F107290-933B-4E56-8A67-E0FDA637E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326" y="8512175"/>
                <a:ext cx="5084763" cy="579438"/>
              </a:xfrm>
              <a:custGeom>
                <a:avLst/>
                <a:gdLst>
                  <a:gd name="T0" fmla="*/ 3203 w 3203"/>
                  <a:gd name="T1" fmla="*/ 0 h 365"/>
                  <a:gd name="T2" fmla="*/ 2064 w 3203"/>
                  <a:gd name="T3" fmla="*/ 0 h 365"/>
                  <a:gd name="T4" fmla="*/ 1532 w 3203"/>
                  <a:gd name="T5" fmla="*/ 365 h 365"/>
                  <a:gd name="T6" fmla="*/ 0 w 3203"/>
                  <a:gd name="T7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3" h="365">
                    <a:moveTo>
                      <a:pt x="3203" y="0"/>
                    </a:moveTo>
                    <a:lnTo>
                      <a:pt x="2064" y="0"/>
                    </a:lnTo>
                    <a:lnTo>
                      <a:pt x="1532" y="365"/>
                    </a:lnTo>
                    <a:lnTo>
                      <a:pt x="0" y="365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4" name="Oval 140">
                <a:extLst>
                  <a:ext uri="{FF2B5EF4-FFF2-40B4-BE49-F238E27FC236}">
                    <a16:creationId xmlns:a16="http://schemas.microsoft.com/office/drawing/2014/main" id="{E42D0630-EF23-4BC4-B415-EB4899141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900112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902547A1-FEC7-4D26-B211-B25F100474FC}"/>
              </a:ext>
            </a:extLst>
          </p:cNvPr>
          <p:cNvGrpSpPr/>
          <p:nvPr/>
        </p:nvGrpSpPr>
        <p:grpSpPr>
          <a:xfrm>
            <a:off x="7461073" y="4251218"/>
            <a:ext cx="3189666" cy="679362"/>
            <a:chOff x="14924088" y="8502650"/>
            <a:chExt cx="6380163" cy="13589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0999759-3B6E-4472-9B75-1CC00FF798EB}"/>
                </a:ext>
              </a:extLst>
            </p:cNvPr>
            <p:cNvGrpSpPr/>
            <p:nvPr/>
          </p:nvGrpSpPr>
          <p:grpSpPr>
            <a:xfrm>
              <a:off x="18218151" y="9083675"/>
              <a:ext cx="3086100" cy="777875"/>
              <a:chOff x="18218151" y="9083675"/>
              <a:chExt cx="3086100" cy="777875"/>
            </a:xfrm>
          </p:grpSpPr>
          <p:sp>
            <p:nvSpPr>
              <p:cNvPr id="447" name="Freeform 153">
                <a:extLst>
                  <a:ext uri="{FF2B5EF4-FFF2-40B4-BE49-F238E27FC236}">
                    <a16:creationId xmlns:a16="http://schemas.microsoft.com/office/drawing/2014/main" id="{2CDA9B70-FE0E-4395-AA4E-FBEDF0E99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8151" y="9083675"/>
                <a:ext cx="2905125" cy="687388"/>
              </a:xfrm>
              <a:custGeom>
                <a:avLst/>
                <a:gdLst>
                  <a:gd name="T0" fmla="*/ 0 w 1830"/>
                  <a:gd name="T1" fmla="*/ 0 h 433"/>
                  <a:gd name="T2" fmla="*/ 624 w 1830"/>
                  <a:gd name="T3" fmla="*/ 433 h 433"/>
                  <a:gd name="T4" fmla="*/ 1830 w 1830"/>
                  <a:gd name="T5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0" h="433">
                    <a:moveTo>
                      <a:pt x="0" y="0"/>
                    </a:moveTo>
                    <a:lnTo>
                      <a:pt x="624" y="433"/>
                    </a:lnTo>
                    <a:lnTo>
                      <a:pt x="1830" y="43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" name="Oval 156">
                <a:extLst>
                  <a:ext uri="{FF2B5EF4-FFF2-40B4-BE49-F238E27FC236}">
                    <a16:creationId xmlns:a16="http://schemas.microsoft.com/office/drawing/2014/main" id="{C698CDDC-B30F-40EB-87DE-DAB20779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3276" y="9680575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54ECC420-114C-4AF1-AAE8-ECFF0A75A498}"/>
                </a:ext>
              </a:extLst>
            </p:cNvPr>
            <p:cNvGrpSpPr/>
            <p:nvPr/>
          </p:nvGrpSpPr>
          <p:grpSpPr>
            <a:xfrm>
              <a:off x="14924088" y="8502650"/>
              <a:ext cx="5129213" cy="671513"/>
              <a:chOff x="14924088" y="8502650"/>
              <a:chExt cx="5129213" cy="671513"/>
            </a:xfrm>
          </p:grpSpPr>
          <p:sp>
            <p:nvSpPr>
              <p:cNvPr id="435" name="Freeform 141">
                <a:extLst>
                  <a:ext uri="{FF2B5EF4-FFF2-40B4-BE49-F238E27FC236}">
                    <a16:creationId xmlns:a16="http://schemas.microsoft.com/office/drawing/2014/main" id="{8FBBF0B5-BFD2-44CD-9AC4-76B9DDAB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8502650"/>
                <a:ext cx="4949825" cy="581025"/>
              </a:xfrm>
              <a:custGeom>
                <a:avLst/>
                <a:gdLst>
                  <a:gd name="T0" fmla="*/ 0 w 3118"/>
                  <a:gd name="T1" fmla="*/ 0 h 366"/>
                  <a:gd name="T2" fmla="*/ 490 w 3118"/>
                  <a:gd name="T3" fmla="*/ 0 h 366"/>
                  <a:gd name="T4" fmla="*/ 1025 w 3118"/>
                  <a:gd name="T5" fmla="*/ 366 h 366"/>
                  <a:gd name="T6" fmla="*/ 2072 w 3118"/>
                  <a:gd name="T7" fmla="*/ 366 h 366"/>
                  <a:gd name="T8" fmla="*/ 3118 w 3118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8" h="366">
                    <a:moveTo>
                      <a:pt x="0" y="0"/>
                    </a:moveTo>
                    <a:lnTo>
                      <a:pt x="490" y="0"/>
                    </a:lnTo>
                    <a:lnTo>
                      <a:pt x="1025" y="366"/>
                    </a:lnTo>
                    <a:lnTo>
                      <a:pt x="2072" y="366"/>
                    </a:lnTo>
                    <a:lnTo>
                      <a:pt x="3118" y="366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1" name="Oval 157">
                <a:extLst>
                  <a:ext uri="{FF2B5EF4-FFF2-40B4-BE49-F238E27FC236}">
                    <a16:creationId xmlns:a16="http://schemas.microsoft.com/office/drawing/2014/main" id="{809C1E6A-424D-4CFE-ABE7-44EAA9F4E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3913" y="89931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99FEBCF3-DE24-4571-BB4A-B1F2E7C35654}"/>
              </a:ext>
            </a:extLst>
          </p:cNvPr>
          <p:cNvGrpSpPr/>
          <p:nvPr/>
        </p:nvGrpSpPr>
        <p:grpSpPr>
          <a:xfrm>
            <a:off x="7458692" y="4043283"/>
            <a:ext cx="3929345" cy="442061"/>
            <a:chOff x="14919326" y="8086725"/>
            <a:chExt cx="7859713" cy="884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36" name="Freeform 142">
              <a:extLst>
                <a:ext uri="{FF2B5EF4-FFF2-40B4-BE49-F238E27FC236}">
                  <a16:creationId xmlns:a16="http://schemas.microsoft.com/office/drawing/2014/main" id="{B7C63CE3-E5E5-482D-B641-0C2D0F52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9326" y="8086725"/>
              <a:ext cx="7680325" cy="793750"/>
            </a:xfrm>
            <a:custGeom>
              <a:avLst/>
              <a:gdLst>
                <a:gd name="T0" fmla="*/ 0 w 4838"/>
                <a:gd name="T1" fmla="*/ 0 h 500"/>
                <a:gd name="T2" fmla="*/ 1071 w 4838"/>
                <a:gd name="T3" fmla="*/ 0 h 500"/>
                <a:gd name="T4" fmla="*/ 1794 w 4838"/>
                <a:gd name="T5" fmla="*/ 500 h 500"/>
                <a:gd name="T6" fmla="*/ 4838 w 4838"/>
                <a:gd name="T7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38" h="500">
                  <a:moveTo>
                    <a:pt x="0" y="0"/>
                  </a:moveTo>
                  <a:lnTo>
                    <a:pt x="1071" y="0"/>
                  </a:lnTo>
                  <a:lnTo>
                    <a:pt x="1794" y="500"/>
                  </a:lnTo>
                  <a:lnTo>
                    <a:pt x="4838" y="50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Oval 158">
              <a:extLst>
                <a:ext uri="{FF2B5EF4-FFF2-40B4-BE49-F238E27FC236}">
                  <a16:creationId xmlns:a16="http://schemas.microsoft.com/office/drawing/2014/main" id="{EB0F2A01-EF76-41CD-9C3A-9B813929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9651" y="87899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2B18CC43-37D0-40CA-907A-A0DB5ACAAAD1}"/>
              </a:ext>
            </a:extLst>
          </p:cNvPr>
          <p:cNvGrpSpPr/>
          <p:nvPr/>
        </p:nvGrpSpPr>
        <p:grpSpPr>
          <a:xfrm>
            <a:off x="7461073" y="3690904"/>
            <a:ext cx="3493633" cy="496029"/>
            <a:chOff x="14924088" y="7381875"/>
            <a:chExt cx="6988175" cy="9921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66B39A64-DFD0-4927-8AA4-81828C675033}"/>
                </a:ext>
              </a:extLst>
            </p:cNvPr>
            <p:cNvGrpSpPr/>
            <p:nvPr/>
          </p:nvGrpSpPr>
          <p:grpSpPr>
            <a:xfrm>
              <a:off x="14924088" y="7669213"/>
              <a:ext cx="5637213" cy="704850"/>
              <a:chOff x="14924088" y="7669213"/>
              <a:chExt cx="5637213" cy="704850"/>
            </a:xfrm>
          </p:grpSpPr>
          <p:sp>
            <p:nvSpPr>
              <p:cNvPr id="437" name="Freeform 143">
                <a:extLst>
                  <a:ext uri="{FF2B5EF4-FFF2-40B4-BE49-F238E27FC236}">
                    <a16:creationId xmlns:a16="http://schemas.microsoft.com/office/drawing/2014/main" id="{A202F6B8-6A7F-4655-B768-483DAC826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7669213"/>
                <a:ext cx="5467350" cy="614363"/>
              </a:xfrm>
              <a:custGeom>
                <a:avLst/>
                <a:gdLst>
                  <a:gd name="T0" fmla="*/ 0 w 3444"/>
                  <a:gd name="T1" fmla="*/ 0 h 387"/>
                  <a:gd name="T2" fmla="*/ 1830 w 3444"/>
                  <a:gd name="T3" fmla="*/ 0 h 387"/>
                  <a:gd name="T4" fmla="*/ 2394 w 3444"/>
                  <a:gd name="T5" fmla="*/ 387 h 387"/>
                  <a:gd name="T6" fmla="*/ 3444 w 3444"/>
                  <a:gd name="T7" fmla="*/ 38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44" h="387">
                    <a:moveTo>
                      <a:pt x="0" y="0"/>
                    </a:moveTo>
                    <a:lnTo>
                      <a:pt x="1830" y="0"/>
                    </a:lnTo>
                    <a:lnTo>
                      <a:pt x="2394" y="387"/>
                    </a:lnTo>
                    <a:lnTo>
                      <a:pt x="3444" y="387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3" name="Oval 159">
                <a:extLst>
                  <a:ext uri="{FF2B5EF4-FFF2-40B4-BE49-F238E27FC236}">
                    <a16:creationId xmlns:a16="http://schemas.microsoft.com/office/drawing/2014/main" id="{9E02316F-05B7-4E4D-AF59-3AC99699F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80326" y="8193088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CD6BCCDA-2284-4DB9-94F1-287E604B06B7}"/>
                </a:ext>
              </a:extLst>
            </p:cNvPr>
            <p:cNvGrpSpPr/>
            <p:nvPr/>
          </p:nvGrpSpPr>
          <p:grpSpPr>
            <a:xfrm>
              <a:off x="19718338" y="7381875"/>
              <a:ext cx="2193925" cy="901701"/>
              <a:chOff x="19718338" y="7381875"/>
              <a:chExt cx="2193925" cy="901701"/>
            </a:xfrm>
          </p:grpSpPr>
          <p:sp>
            <p:nvSpPr>
              <p:cNvPr id="444" name="Freeform 150">
                <a:extLst>
                  <a:ext uri="{FF2B5EF4-FFF2-40B4-BE49-F238E27FC236}">
                    <a16:creationId xmlns:a16="http://schemas.microsoft.com/office/drawing/2014/main" id="{DB241FDD-74A1-4346-A6D0-B1A41EB4C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8338" y="7472363"/>
                <a:ext cx="2012950" cy="811213"/>
              </a:xfrm>
              <a:custGeom>
                <a:avLst/>
                <a:gdLst>
                  <a:gd name="T0" fmla="*/ 0 w 1268"/>
                  <a:gd name="T1" fmla="*/ 511 h 511"/>
                  <a:gd name="T2" fmla="*/ 729 w 1268"/>
                  <a:gd name="T3" fmla="*/ 0 h 511"/>
                  <a:gd name="T4" fmla="*/ 1268 w 1268"/>
                  <a:gd name="T5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8" h="511">
                    <a:moveTo>
                      <a:pt x="0" y="511"/>
                    </a:moveTo>
                    <a:lnTo>
                      <a:pt x="729" y="0"/>
                    </a:lnTo>
                    <a:lnTo>
                      <a:pt x="1268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4" name="Oval 160">
                <a:extLst>
                  <a:ext uri="{FF2B5EF4-FFF2-40B4-BE49-F238E27FC236}">
                    <a16:creationId xmlns:a16="http://schemas.microsoft.com/office/drawing/2014/main" id="{7C6FC905-B79E-4BBE-9BBB-83EBBDAC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1288" y="7381875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C209A836-7182-4447-A9D7-DEF2454C68B8}"/>
              </a:ext>
            </a:extLst>
          </p:cNvPr>
          <p:cNvGrpSpPr/>
          <p:nvPr/>
        </p:nvGrpSpPr>
        <p:grpSpPr>
          <a:xfrm>
            <a:off x="7461073" y="3372651"/>
            <a:ext cx="1003963" cy="90476"/>
            <a:chOff x="14924088" y="6745288"/>
            <a:chExt cx="20081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39" name="Line 145">
              <a:extLst>
                <a:ext uri="{FF2B5EF4-FFF2-40B4-BE49-F238E27FC236}">
                  <a16:creationId xmlns:a16="http://schemas.microsoft.com/office/drawing/2014/main" id="{A566E9D6-5566-4A18-801B-BAB8749EB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4088" y="6835775"/>
              <a:ext cx="18081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6" name="Oval 162">
              <a:extLst>
                <a:ext uri="{FF2B5EF4-FFF2-40B4-BE49-F238E27FC236}">
                  <a16:creationId xmlns:a16="http://schemas.microsoft.com/office/drawing/2014/main" id="{3F03DD48-8678-4636-B019-D7D963914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1" y="6745288"/>
              <a:ext cx="180975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550545BD-ADE8-49A3-9727-0EA9EE02DFB8}"/>
              </a:ext>
            </a:extLst>
          </p:cNvPr>
          <p:cNvGrpSpPr/>
          <p:nvPr/>
        </p:nvGrpSpPr>
        <p:grpSpPr>
          <a:xfrm>
            <a:off x="7458692" y="2978209"/>
            <a:ext cx="2872208" cy="341268"/>
            <a:chOff x="14919326" y="5956300"/>
            <a:chExt cx="5745163" cy="682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D2821658-42BB-4A14-9849-4ECAFC6B686F}"/>
                </a:ext>
              </a:extLst>
            </p:cNvPr>
            <p:cNvGrpSpPr/>
            <p:nvPr/>
          </p:nvGrpSpPr>
          <p:grpSpPr>
            <a:xfrm>
              <a:off x="18770601" y="6046788"/>
              <a:ext cx="1893888" cy="592137"/>
              <a:chOff x="18770601" y="6046788"/>
              <a:chExt cx="1893888" cy="592137"/>
            </a:xfrm>
          </p:grpSpPr>
          <p:sp>
            <p:nvSpPr>
              <p:cNvPr id="446" name="Freeform 152">
                <a:extLst>
                  <a:ext uri="{FF2B5EF4-FFF2-40B4-BE49-F238E27FC236}">
                    <a16:creationId xmlns:a16="http://schemas.microsoft.com/office/drawing/2014/main" id="{41754B31-C4CD-4C55-91B1-B914F049B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0601" y="6046788"/>
                <a:ext cx="1733550" cy="501650"/>
              </a:xfrm>
              <a:custGeom>
                <a:avLst/>
                <a:gdLst>
                  <a:gd name="T0" fmla="*/ 0 w 1092"/>
                  <a:gd name="T1" fmla="*/ 0 h 316"/>
                  <a:gd name="T2" fmla="*/ 454 w 1092"/>
                  <a:gd name="T3" fmla="*/ 316 h 316"/>
                  <a:gd name="T4" fmla="*/ 1092 w 1092"/>
                  <a:gd name="T5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2" h="316">
                    <a:moveTo>
                      <a:pt x="0" y="0"/>
                    </a:moveTo>
                    <a:lnTo>
                      <a:pt x="454" y="316"/>
                    </a:lnTo>
                    <a:lnTo>
                      <a:pt x="1092" y="316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7" name="Oval 163">
                <a:extLst>
                  <a:ext uri="{FF2B5EF4-FFF2-40B4-BE49-F238E27FC236}">
                    <a16:creationId xmlns:a16="http://schemas.microsoft.com/office/drawing/2014/main" id="{9E9BCCEC-3579-442B-BA10-11FB81290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85101" y="645795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DC3FBA49-7A4E-4778-AE30-9493E70A075A}"/>
                </a:ext>
              </a:extLst>
            </p:cNvPr>
            <p:cNvGrpSpPr/>
            <p:nvPr/>
          </p:nvGrpSpPr>
          <p:grpSpPr>
            <a:xfrm>
              <a:off x="14919326" y="5956300"/>
              <a:ext cx="4830762" cy="461963"/>
              <a:chOff x="14919326" y="5956300"/>
              <a:chExt cx="4830762" cy="461963"/>
            </a:xfrm>
          </p:grpSpPr>
          <p:sp>
            <p:nvSpPr>
              <p:cNvPr id="440" name="Freeform 146">
                <a:extLst>
                  <a:ext uri="{FF2B5EF4-FFF2-40B4-BE49-F238E27FC236}">
                    <a16:creationId xmlns:a16="http://schemas.microsoft.com/office/drawing/2014/main" id="{F8633ED3-06B7-4807-8328-80661A260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9326" y="6046788"/>
                <a:ext cx="4664075" cy="371475"/>
              </a:xfrm>
              <a:custGeom>
                <a:avLst/>
                <a:gdLst>
                  <a:gd name="T0" fmla="*/ 0 w 2938"/>
                  <a:gd name="T1" fmla="*/ 234 h 234"/>
                  <a:gd name="T2" fmla="*/ 1557 w 2938"/>
                  <a:gd name="T3" fmla="*/ 234 h 234"/>
                  <a:gd name="T4" fmla="*/ 1901 w 2938"/>
                  <a:gd name="T5" fmla="*/ 0 h 234"/>
                  <a:gd name="T6" fmla="*/ 2938 w 2938"/>
                  <a:gd name="T7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8" h="234">
                    <a:moveTo>
                      <a:pt x="0" y="234"/>
                    </a:moveTo>
                    <a:lnTo>
                      <a:pt x="1557" y="234"/>
                    </a:lnTo>
                    <a:lnTo>
                      <a:pt x="1901" y="0"/>
                    </a:lnTo>
                    <a:lnTo>
                      <a:pt x="2938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8" name="Oval 164">
                <a:extLst>
                  <a:ext uri="{FF2B5EF4-FFF2-40B4-BE49-F238E27FC236}">
                    <a16:creationId xmlns:a16="http://schemas.microsoft.com/office/drawing/2014/main" id="{490182F3-20D0-4E96-BB09-7F96FFF4C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9113" y="59563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69FE2AA-A4AE-4337-861C-890BFC60AF8C}"/>
              </a:ext>
            </a:extLst>
          </p:cNvPr>
          <p:cNvGrpSpPr/>
          <p:nvPr/>
        </p:nvGrpSpPr>
        <p:grpSpPr>
          <a:xfrm>
            <a:off x="7461073" y="2955987"/>
            <a:ext cx="1165867" cy="89682"/>
            <a:chOff x="14924088" y="5911850"/>
            <a:chExt cx="2332038" cy="1793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41" name="Line 147">
              <a:extLst>
                <a:ext uri="{FF2B5EF4-FFF2-40B4-BE49-F238E27FC236}">
                  <a16:creationId xmlns:a16="http://schemas.microsoft.com/office/drawing/2014/main" id="{DBEC251D-2E03-48DE-9C4F-000944CA4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4088" y="6002338"/>
              <a:ext cx="2179638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Oval 165">
              <a:extLst>
                <a:ext uri="{FF2B5EF4-FFF2-40B4-BE49-F238E27FC236}">
                  <a16:creationId xmlns:a16="http://schemas.microsoft.com/office/drawing/2014/main" id="{BABBD3E7-64A3-4E6E-AB95-A8211CBC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5151" y="59118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47FD5712-B118-4ADD-8085-DE9E5BCC3947}"/>
              </a:ext>
            </a:extLst>
          </p:cNvPr>
          <p:cNvGrpSpPr/>
          <p:nvPr/>
        </p:nvGrpSpPr>
        <p:grpSpPr>
          <a:xfrm>
            <a:off x="7458692" y="3403603"/>
            <a:ext cx="3863472" cy="267459"/>
            <a:chOff x="14919326" y="6807200"/>
            <a:chExt cx="7727950" cy="5349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E19C5AE4-24C3-430D-9179-D7B910403B7B}"/>
                </a:ext>
              </a:extLst>
            </p:cNvPr>
            <p:cNvGrpSpPr/>
            <p:nvPr/>
          </p:nvGrpSpPr>
          <p:grpSpPr>
            <a:xfrm>
              <a:off x="14919326" y="7162800"/>
              <a:ext cx="3579813" cy="179388"/>
              <a:chOff x="14919326" y="7162800"/>
              <a:chExt cx="3579813" cy="179388"/>
            </a:xfrm>
          </p:grpSpPr>
          <p:sp>
            <p:nvSpPr>
              <p:cNvPr id="438" name="Line 144">
                <a:extLst>
                  <a:ext uri="{FF2B5EF4-FFF2-40B4-BE49-F238E27FC236}">
                    <a16:creationId xmlns:a16="http://schemas.microsoft.com/office/drawing/2014/main" id="{50142E62-F52B-4EC7-A7F8-6671B19B5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9326" y="7251700"/>
                <a:ext cx="3422650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5" name="Oval 161">
                <a:extLst>
                  <a:ext uri="{FF2B5EF4-FFF2-40B4-BE49-F238E27FC236}">
                    <a16:creationId xmlns:a16="http://schemas.microsoft.com/office/drawing/2014/main" id="{63151EBD-EA39-4AE0-A287-392707FB3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9751" y="7162800"/>
                <a:ext cx="179388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640AF88F-EBBF-48DA-A209-9B1859C2A6BE}"/>
                </a:ext>
              </a:extLst>
            </p:cNvPr>
            <p:cNvGrpSpPr/>
            <p:nvPr/>
          </p:nvGrpSpPr>
          <p:grpSpPr>
            <a:xfrm>
              <a:off x="16987838" y="6807200"/>
              <a:ext cx="5659438" cy="444501"/>
              <a:chOff x="16987838" y="6807200"/>
              <a:chExt cx="5659438" cy="444501"/>
            </a:xfrm>
          </p:grpSpPr>
          <p:sp>
            <p:nvSpPr>
              <p:cNvPr id="445" name="Freeform 151">
                <a:extLst>
                  <a:ext uri="{FF2B5EF4-FFF2-40B4-BE49-F238E27FC236}">
                    <a16:creationId xmlns:a16="http://schemas.microsoft.com/office/drawing/2014/main" id="{2622BC84-3193-4DE1-8C76-F4F92E761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7838" y="6897688"/>
                <a:ext cx="5503863" cy="354013"/>
              </a:xfrm>
              <a:custGeom>
                <a:avLst/>
                <a:gdLst>
                  <a:gd name="T0" fmla="*/ 0 w 3467"/>
                  <a:gd name="T1" fmla="*/ 223 h 223"/>
                  <a:gd name="T2" fmla="*/ 321 w 3467"/>
                  <a:gd name="T3" fmla="*/ 0 h 223"/>
                  <a:gd name="T4" fmla="*/ 3467 w 3467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7" h="223">
                    <a:moveTo>
                      <a:pt x="0" y="223"/>
                    </a:moveTo>
                    <a:lnTo>
                      <a:pt x="321" y="0"/>
                    </a:lnTo>
                    <a:lnTo>
                      <a:pt x="346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0" name="Oval 166">
                <a:extLst>
                  <a:ext uri="{FF2B5EF4-FFF2-40B4-BE49-F238E27FC236}">
                    <a16:creationId xmlns:a16="http://schemas.microsoft.com/office/drawing/2014/main" id="{0234E97E-44E5-45CE-914E-4E13F8BFE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6301" y="68072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718DB900-CD57-4915-AD5D-E9E133057D17}"/>
              </a:ext>
            </a:extLst>
          </p:cNvPr>
          <p:cNvGrpSpPr/>
          <p:nvPr/>
        </p:nvGrpSpPr>
        <p:grpSpPr>
          <a:xfrm>
            <a:off x="7458692" y="2406783"/>
            <a:ext cx="3894424" cy="636505"/>
            <a:chOff x="14919326" y="4813300"/>
            <a:chExt cx="7789862" cy="12731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484B56E7-0B53-4822-A436-E9C4E18A23F3}"/>
                </a:ext>
              </a:extLst>
            </p:cNvPr>
            <p:cNvGrpSpPr/>
            <p:nvPr/>
          </p:nvGrpSpPr>
          <p:grpSpPr>
            <a:xfrm>
              <a:off x="18151476" y="5578475"/>
              <a:ext cx="3968750" cy="508000"/>
              <a:chOff x="18151476" y="5578475"/>
              <a:chExt cx="3968750" cy="508000"/>
            </a:xfrm>
          </p:grpSpPr>
          <p:sp>
            <p:nvSpPr>
              <p:cNvPr id="448" name="Freeform 154">
                <a:extLst>
                  <a:ext uri="{FF2B5EF4-FFF2-40B4-BE49-F238E27FC236}">
                    <a16:creationId xmlns:a16="http://schemas.microsoft.com/office/drawing/2014/main" id="{67B305D1-6072-4359-A63E-4FB7F629B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51476" y="5578475"/>
                <a:ext cx="3816350" cy="417513"/>
              </a:xfrm>
              <a:custGeom>
                <a:avLst/>
                <a:gdLst>
                  <a:gd name="T0" fmla="*/ 0 w 2404"/>
                  <a:gd name="T1" fmla="*/ 0 h 263"/>
                  <a:gd name="T2" fmla="*/ 1205 w 2404"/>
                  <a:gd name="T3" fmla="*/ 0 h 263"/>
                  <a:gd name="T4" fmla="*/ 1589 w 2404"/>
                  <a:gd name="T5" fmla="*/ 263 h 263"/>
                  <a:gd name="T6" fmla="*/ 2404 w 2404"/>
                  <a:gd name="T7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4" h="263">
                    <a:moveTo>
                      <a:pt x="0" y="0"/>
                    </a:moveTo>
                    <a:lnTo>
                      <a:pt x="1205" y="0"/>
                    </a:lnTo>
                    <a:lnTo>
                      <a:pt x="1589" y="263"/>
                    </a:lnTo>
                    <a:lnTo>
                      <a:pt x="2404" y="26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1" name="Oval 167">
                <a:extLst>
                  <a:ext uri="{FF2B5EF4-FFF2-40B4-BE49-F238E27FC236}">
                    <a16:creationId xmlns:a16="http://schemas.microsoft.com/office/drawing/2014/main" id="{7D00B068-C21F-4B78-BFC2-E4D7B0826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0838" y="590550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02774AA9-F9C7-43CD-B7C6-4533375B0002}"/>
                </a:ext>
              </a:extLst>
            </p:cNvPr>
            <p:cNvGrpSpPr/>
            <p:nvPr/>
          </p:nvGrpSpPr>
          <p:grpSpPr>
            <a:xfrm>
              <a:off x="14919326" y="4813300"/>
              <a:ext cx="7789862" cy="771526"/>
              <a:chOff x="14919326" y="4813300"/>
              <a:chExt cx="7789862" cy="771526"/>
            </a:xfrm>
          </p:grpSpPr>
          <p:sp>
            <p:nvSpPr>
              <p:cNvPr id="442" name="Freeform 148">
                <a:extLst>
                  <a:ext uri="{FF2B5EF4-FFF2-40B4-BE49-F238E27FC236}">
                    <a16:creationId xmlns:a16="http://schemas.microsoft.com/office/drawing/2014/main" id="{56979781-A31D-4C56-9069-396B24CBA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9326" y="4903788"/>
                <a:ext cx="7634288" cy="681038"/>
              </a:xfrm>
              <a:custGeom>
                <a:avLst/>
                <a:gdLst>
                  <a:gd name="T0" fmla="*/ 0 w 4809"/>
                  <a:gd name="T1" fmla="*/ 429 h 429"/>
                  <a:gd name="T2" fmla="*/ 2032 w 4809"/>
                  <a:gd name="T3" fmla="*/ 429 h 429"/>
                  <a:gd name="T4" fmla="*/ 2653 w 4809"/>
                  <a:gd name="T5" fmla="*/ 0 h 429"/>
                  <a:gd name="T6" fmla="*/ 4809 w 4809"/>
                  <a:gd name="T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9" h="429">
                    <a:moveTo>
                      <a:pt x="0" y="429"/>
                    </a:moveTo>
                    <a:lnTo>
                      <a:pt x="2032" y="429"/>
                    </a:lnTo>
                    <a:lnTo>
                      <a:pt x="2653" y="0"/>
                    </a:lnTo>
                    <a:lnTo>
                      <a:pt x="4809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2" name="Oval 168">
                <a:extLst>
                  <a:ext uri="{FF2B5EF4-FFF2-40B4-BE49-F238E27FC236}">
                    <a16:creationId xmlns:a16="http://schemas.microsoft.com/office/drawing/2014/main" id="{3D891F82-E1B7-4DFB-84A7-70B2B4463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8213" y="48133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86799119-6A82-435F-A2D5-CE9C067BA0CA}"/>
              </a:ext>
            </a:extLst>
          </p:cNvPr>
          <p:cNvGrpSpPr/>
          <p:nvPr/>
        </p:nvGrpSpPr>
        <p:grpSpPr>
          <a:xfrm>
            <a:off x="7461073" y="2248848"/>
            <a:ext cx="2283322" cy="383331"/>
            <a:chOff x="14924088" y="4497388"/>
            <a:chExt cx="4567238" cy="7667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CAFC3B16-D291-4B50-A88E-BFC2B1FD8630}"/>
                </a:ext>
              </a:extLst>
            </p:cNvPr>
            <p:cNvGrpSpPr/>
            <p:nvPr/>
          </p:nvGrpSpPr>
          <p:grpSpPr>
            <a:xfrm>
              <a:off x="16055976" y="5083175"/>
              <a:ext cx="1768475" cy="180975"/>
              <a:chOff x="16055976" y="5083175"/>
              <a:chExt cx="1768475" cy="180975"/>
            </a:xfrm>
          </p:grpSpPr>
          <p:sp>
            <p:nvSpPr>
              <p:cNvPr id="449" name="Line 155">
                <a:extLst>
                  <a:ext uri="{FF2B5EF4-FFF2-40B4-BE49-F238E27FC236}">
                    <a16:creationId xmlns:a16="http://schemas.microsoft.com/office/drawing/2014/main" id="{1F3CACEF-9A56-4203-8B59-92C06282D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55976" y="5173663"/>
                <a:ext cx="1611313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3" name="Oval 169">
                <a:extLst>
                  <a:ext uri="{FF2B5EF4-FFF2-40B4-BE49-F238E27FC236}">
                    <a16:creationId xmlns:a16="http://schemas.microsoft.com/office/drawing/2014/main" id="{832F22BB-6A7C-4AC3-AA79-D8713B53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3476" y="508317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5FB2C36C-E626-4292-B30C-7F0543FB2F3E}"/>
                </a:ext>
              </a:extLst>
            </p:cNvPr>
            <p:cNvGrpSpPr/>
            <p:nvPr/>
          </p:nvGrpSpPr>
          <p:grpSpPr>
            <a:xfrm>
              <a:off x="14924088" y="4497388"/>
              <a:ext cx="4567238" cy="669925"/>
              <a:chOff x="14924088" y="4497388"/>
              <a:chExt cx="4567238" cy="669925"/>
            </a:xfrm>
          </p:grpSpPr>
          <p:sp>
            <p:nvSpPr>
              <p:cNvPr id="443" name="Freeform 149">
                <a:extLst>
                  <a:ext uri="{FF2B5EF4-FFF2-40B4-BE49-F238E27FC236}">
                    <a16:creationId xmlns:a16="http://schemas.microsoft.com/office/drawing/2014/main" id="{01FD1185-CBE6-4B85-A8C2-5FA0C9FD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4587875"/>
                <a:ext cx="4408488" cy="579438"/>
              </a:xfrm>
              <a:custGeom>
                <a:avLst/>
                <a:gdLst>
                  <a:gd name="T0" fmla="*/ 0 w 2777"/>
                  <a:gd name="T1" fmla="*/ 365 h 365"/>
                  <a:gd name="T2" fmla="*/ 713 w 2777"/>
                  <a:gd name="T3" fmla="*/ 365 h 365"/>
                  <a:gd name="T4" fmla="*/ 1245 w 2777"/>
                  <a:gd name="T5" fmla="*/ 0 h 365"/>
                  <a:gd name="T6" fmla="*/ 2777 w 2777"/>
                  <a:gd name="T7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7" h="365">
                    <a:moveTo>
                      <a:pt x="0" y="365"/>
                    </a:moveTo>
                    <a:lnTo>
                      <a:pt x="713" y="365"/>
                    </a:lnTo>
                    <a:lnTo>
                      <a:pt x="1245" y="0"/>
                    </a:lnTo>
                    <a:lnTo>
                      <a:pt x="277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4" name="Oval 170">
                <a:extLst>
                  <a:ext uri="{FF2B5EF4-FFF2-40B4-BE49-F238E27FC236}">
                    <a16:creationId xmlns:a16="http://schemas.microsoft.com/office/drawing/2014/main" id="{77118FD5-16A9-40D3-BD94-8F16F6743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10351" y="449738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7277A76A-E87C-46D2-8F60-744FF0EC40B1}"/>
              </a:ext>
            </a:extLst>
          </p:cNvPr>
          <p:cNvGrpSpPr/>
          <p:nvPr/>
        </p:nvGrpSpPr>
        <p:grpSpPr>
          <a:xfrm>
            <a:off x="3297603" y="5059944"/>
            <a:ext cx="1506341" cy="396029"/>
            <a:chOff x="6596063" y="10120313"/>
            <a:chExt cx="3013075" cy="7921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5" name="Freeform 171">
              <a:extLst>
                <a:ext uri="{FF2B5EF4-FFF2-40B4-BE49-F238E27FC236}">
                  <a16:creationId xmlns:a16="http://schemas.microsoft.com/office/drawing/2014/main" id="{B5D68A2F-E7DE-42EA-96D1-75CE9D299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10240963"/>
              <a:ext cx="2714625" cy="581025"/>
            </a:xfrm>
            <a:custGeom>
              <a:avLst/>
              <a:gdLst>
                <a:gd name="T0" fmla="*/ 1710 w 1710"/>
                <a:gd name="T1" fmla="*/ 0 h 366"/>
                <a:gd name="T2" fmla="*/ 1178 w 1710"/>
                <a:gd name="T3" fmla="*/ 366 h 366"/>
                <a:gd name="T4" fmla="*/ 0 w 1710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0" h="366">
                  <a:moveTo>
                    <a:pt x="1710" y="0"/>
                  </a:moveTo>
                  <a:lnTo>
                    <a:pt x="1178" y="366"/>
                  </a:lnTo>
                  <a:lnTo>
                    <a:pt x="0" y="36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6" name="Oval 172">
              <a:extLst>
                <a:ext uri="{FF2B5EF4-FFF2-40B4-BE49-F238E27FC236}">
                  <a16:creationId xmlns:a16="http://schemas.microsoft.com/office/drawing/2014/main" id="{EDAA3563-321D-4B6E-AFA3-3028C9FFC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10731500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Oval 177">
              <a:extLst>
                <a:ext uri="{FF2B5EF4-FFF2-40B4-BE49-F238E27FC236}">
                  <a16:creationId xmlns:a16="http://schemas.microsoft.com/office/drawing/2014/main" id="{7C710C6B-3DE6-43D1-B44E-1D004FD8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101203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A5B42660-F4E5-4E42-AA0E-665CDEFED09D}"/>
              </a:ext>
            </a:extLst>
          </p:cNvPr>
          <p:cNvGrpSpPr/>
          <p:nvPr/>
        </p:nvGrpSpPr>
        <p:grpSpPr>
          <a:xfrm>
            <a:off x="1830944" y="5069468"/>
            <a:ext cx="2068243" cy="1269041"/>
            <a:chOff x="3662363" y="10139363"/>
            <a:chExt cx="4137025" cy="25384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8" name="Oval 174">
              <a:extLst>
                <a:ext uri="{FF2B5EF4-FFF2-40B4-BE49-F238E27FC236}">
                  <a16:creationId xmlns:a16="http://schemas.microsoft.com/office/drawing/2014/main" id="{CAF2CCA6-BDFD-4D11-A43F-EC9FF1A16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1013936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178">
              <a:extLst>
                <a:ext uri="{FF2B5EF4-FFF2-40B4-BE49-F238E27FC236}">
                  <a16:creationId xmlns:a16="http://schemas.microsoft.com/office/drawing/2014/main" id="{CFE6536D-2019-4BE4-93C2-ADF98264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3" y="12498388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Freeform 179">
              <a:extLst>
                <a:ext uri="{FF2B5EF4-FFF2-40B4-BE49-F238E27FC236}">
                  <a16:creationId xmlns:a16="http://schemas.microsoft.com/office/drawing/2014/main" id="{693DBCD4-75C2-4A4B-A841-D28763905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1" y="10233025"/>
              <a:ext cx="3784600" cy="2301875"/>
            </a:xfrm>
            <a:custGeom>
              <a:avLst/>
              <a:gdLst>
                <a:gd name="T0" fmla="*/ 2384 w 2384"/>
                <a:gd name="T1" fmla="*/ 0 h 1450"/>
                <a:gd name="T2" fmla="*/ 514 w 2384"/>
                <a:gd name="T3" fmla="*/ 0 h 1450"/>
                <a:gd name="T4" fmla="*/ 514 w 2384"/>
                <a:gd name="T5" fmla="*/ 1095 h 1450"/>
                <a:gd name="T6" fmla="*/ 0 w 2384"/>
                <a:gd name="T7" fmla="*/ 145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4" h="1450">
                  <a:moveTo>
                    <a:pt x="2384" y="0"/>
                  </a:moveTo>
                  <a:lnTo>
                    <a:pt x="514" y="0"/>
                  </a:lnTo>
                  <a:lnTo>
                    <a:pt x="514" y="1095"/>
                  </a:lnTo>
                  <a:lnTo>
                    <a:pt x="0" y="145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3663E25A-0D3E-4179-8521-C0DC53CF0497}"/>
              </a:ext>
            </a:extLst>
          </p:cNvPr>
          <p:cNvGrpSpPr/>
          <p:nvPr/>
        </p:nvGrpSpPr>
        <p:grpSpPr>
          <a:xfrm>
            <a:off x="980948" y="4778199"/>
            <a:ext cx="2094434" cy="471427"/>
            <a:chOff x="1962151" y="9556750"/>
            <a:chExt cx="4189413" cy="9429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7" name="Oval 173">
              <a:extLst>
                <a:ext uri="{FF2B5EF4-FFF2-40B4-BE49-F238E27FC236}">
                  <a16:creationId xmlns:a16="http://schemas.microsoft.com/office/drawing/2014/main" id="{707D0885-DAF0-440C-AD79-8FBFE186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6" y="9556750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Oval 176">
              <a:extLst>
                <a:ext uri="{FF2B5EF4-FFF2-40B4-BE49-F238E27FC236}">
                  <a16:creationId xmlns:a16="http://schemas.microsoft.com/office/drawing/2014/main" id="{9C7A06EB-043A-4575-880D-3F2C305B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51" y="10320338"/>
              <a:ext cx="180975" cy="179388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Freeform 180">
              <a:extLst>
                <a:ext uri="{FF2B5EF4-FFF2-40B4-BE49-F238E27FC236}">
                  <a16:creationId xmlns:a16="http://schemas.microsoft.com/office/drawing/2014/main" id="{DB01444C-EB23-48B2-943B-F31CAFCD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1" y="9647238"/>
              <a:ext cx="3840163" cy="717550"/>
            </a:xfrm>
            <a:custGeom>
              <a:avLst/>
              <a:gdLst>
                <a:gd name="T0" fmla="*/ 2419 w 2419"/>
                <a:gd name="T1" fmla="*/ 0 h 452"/>
                <a:gd name="T2" fmla="*/ 677 w 2419"/>
                <a:gd name="T3" fmla="*/ 0 h 452"/>
                <a:gd name="T4" fmla="*/ 0 w 2419"/>
                <a:gd name="T5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9" h="452">
                  <a:moveTo>
                    <a:pt x="2419" y="0"/>
                  </a:moveTo>
                  <a:lnTo>
                    <a:pt x="677" y="0"/>
                  </a:lnTo>
                  <a:lnTo>
                    <a:pt x="0" y="452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3327DA47-12C3-4642-AF08-C4FF564B97EA}"/>
              </a:ext>
            </a:extLst>
          </p:cNvPr>
          <p:cNvGrpSpPr/>
          <p:nvPr/>
        </p:nvGrpSpPr>
        <p:grpSpPr>
          <a:xfrm>
            <a:off x="1075392" y="4823438"/>
            <a:ext cx="1059519" cy="1109518"/>
            <a:chOff x="2151063" y="9647238"/>
            <a:chExt cx="2119313" cy="22193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9" name="Oval 175">
              <a:extLst>
                <a:ext uri="{FF2B5EF4-FFF2-40B4-BE49-F238E27FC236}">
                  <a16:creationId xmlns:a16="http://schemas.microsoft.com/office/drawing/2014/main" id="{5F2E3BD3-B977-49F7-AB38-2154502AF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063" y="11687175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Freeform 181">
              <a:extLst>
                <a:ext uri="{FF2B5EF4-FFF2-40B4-BE49-F238E27FC236}">
                  <a16:creationId xmlns:a16="http://schemas.microsoft.com/office/drawing/2014/main" id="{A1A5C059-1DC2-410A-98DB-5A7B41C4B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1" y="9647238"/>
              <a:ext cx="1984375" cy="2084388"/>
            </a:xfrm>
            <a:custGeom>
              <a:avLst/>
              <a:gdLst>
                <a:gd name="T0" fmla="*/ 1250 w 1250"/>
                <a:gd name="T1" fmla="*/ 0 h 1313"/>
                <a:gd name="T2" fmla="*/ 585 w 1250"/>
                <a:gd name="T3" fmla="*/ 452 h 1313"/>
                <a:gd name="T4" fmla="*/ 585 w 1250"/>
                <a:gd name="T5" fmla="*/ 914 h 1313"/>
                <a:gd name="T6" fmla="*/ 0 w 1250"/>
                <a:gd name="T7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0" h="1313">
                  <a:moveTo>
                    <a:pt x="1250" y="0"/>
                  </a:moveTo>
                  <a:lnTo>
                    <a:pt x="585" y="452"/>
                  </a:lnTo>
                  <a:lnTo>
                    <a:pt x="585" y="914"/>
                  </a:lnTo>
                  <a:lnTo>
                    <a:pt x="0" y="13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6A96B7D8-AFC9-4513-9CBA-AF257E9337B4}"/>
              </a:ext>
            </a:extLst>
          </p:cNvPr>
          <p:cNvGrpSpPr/>
          <p:nvPr/>
        </p:nvGrpSpPr>
        <p:grpSpPr>
          <a:xfrm>
            <a:off x="2691256" y="5645655"/>
            <a:ext cx="1874594" cy="398411"/>
            <a:chOff x="5383213" y="11291888"/>
            <a:chExt cx="3749676" cy="7969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76" name="Oval 182">
              <a:extLst>
                <a:ext uri="{FF2B5EF4-FFF2-40B4-BE49-F238E27FC236}">
                  <a16:creationId xmlns:a16="http://schemas.microsoft.com/office/drawing/2014/main" id="{A5FE7876-AD72-4EA6-839F-8027C013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112918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Oval 183">
              <a:extLst>
                <a:ext uri="{FF2B5EF4-FFF2-40B4-BE49-F238E27FC236}">
                  <a16:creationId xmlns:a16="http://schemas.microsoft.com/office/drawing/2014/main" id="{3AA46A4E-AFE6-4FC7-B684-DC5B58967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1" y="11909425"/>
              <a:ext cx="179388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8" name="Freeform 184">
              <a:extLst>
                <a:ext uri="{FF2B5EF4-FFF2-40B4-BE49-F238E27FC236}">
                  <a16:creationId xmlns:a16="http://schemas.microsoft.com/office/drawing/2014/main" id="{7CB98DCD-32F4-40C5-8847-07CE0EDC8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1" y="11382375"/>
              <a:ext cx="3440113" cy="577850"/>
            </a:xfrm>
            <a:custGeom>
              <a:avLst/>
              <a:gdLst>
                <a:gd name="T0" fmla="*/ 0 w 2167"/>
                <a:gd name="T1" fmla="*/ 0 h 364"/>
                <a:gd name="T2" fmla="*/ 1642 w 2167"/>
                <a:gd name="T3" fmla="*/ 0 h 364"/>
                <a:gd name="T4" fmla="*/ 2167 w 2167"/>
                <a:gd name="T5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7" h="364">
                  <a:moveTo>
                    <a:pt x="0" y="0"/>
                  </a:moveTo>
                  <a:lnTo>
                    <a:pt x="1642" y="0"/>
                  </a:lnTo>
                  <a:lnTo>
                    <a:pt x="2167" y="364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4099F868-CCC2-4DD0-980E-02D44FA5BC0E}"/>
              </a:ext>
            </a:extLst>
          </p:cNvPr>
          <p:cNvGrpSpPr/>
          <p:nvPr/>
        </p:nvGrpSpPr>
        <p:grpSpPr>
          <a:xfrm>
            <a:off x="980948" y="1059965"/>
            <a:ext cx="1504754" cy="397617"/>
            <a:chOff x="1962151" y="2119313"/>
            <a:chExt cx="3009900" cy="795337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79" name="Freeform 185">
              <a:extLst>
                <a:ext uri="{FF2B5EF4-FFF2-40B4-BE49-F238E27FC236}">
                  <a16:creationId xmlns:a16="http://schemas.microsoft.com/office/drawing/2014/main" id="{887E30B8-BDBC-420B-AEE2-F1133BDF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263" y="2243138"/>
              <a:ext cx="2714625" cy="581025"/>
            </a:xfrm>
            <a:custGeom>
              <a:avLst/>
              <a:gdLst>
                <a:gd name="T0" fmla="*/ 0 w 1710"/>
                <a:gd name="T1" fmla="*/ 0 h 366"/>
                <a:gd name="T2" fmla="*/ 532 w 1710"/>
                <a:gd name="T3" fmla="*/ 366 h 366"/>
                <a:gd name="T4" fmla="*/ 1710 w 1710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0" h="366">
                  <a:moveTo>
                    <a:pt x="0" y="0"/>
                  </a:moveTo>
                  <a:lnTo>
                    <a:pt x="532" y="366"/>
                  </a:lnTo>
                  <a:lnTo>
                    <a:pt x="1710" y="36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Oval 186">
              <a:extLst>
                <a:ext uri="{FF2B5EF4-FFF2-40B4-BE49-F238E27FC236}">
                  <a16:creationId xmlns:a16="http://schemas.microsoft.com/office/drawing/2014/main" id="{C910ECB6-4980-43CD-92A6-9A135AAB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273367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Oval 191">
              <a:extLst>
                <a:ext uri="{FF2B5EF4-FFF2-40B4-BE49-F238E27FC236}">
                  <a16:creationId xmlns:a16="http://schemas.microsoft.com/office/drawing/2014/main" id="{B0B31DB9-C4A0-42FA-B297-A80C5395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51" y="21193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D3D66D32-86DA-4280-97A7-55A2AB249AC7}"/>
              </a:ext>
            </a:extLst>
          </p:cNvPr>
          <p:cNvGrpSpPr/>
          <p:nvPr/>
        </p:nvGrpSpPr>
        <p:grpSpPr>
          <a:xfrm>
            <a:off x="2725384" y="779808"/>
            <a:ext cx="2078560" cy="472220"/>
            <a:chOff x="5451476" y="1558925"/>
            <a:chExt cx="4157662" cy="9445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1" name="Oval 187">
              <a:extLst>
                <a:ext uri="{FF2B5EF4-FFF2-40B4-BE49-F238E27FC236}">
                  <a16:creationId xmlns:a16="http://schemas.microsoft.com/office/drawing/2014/main" id="{D0B1D3B0-17F7-4E37-9B91-7FE7D0630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76" y="1558925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190">
              <a:extLst>
                <a:ext uri="{FF2B5EF4-FFF2-40B4-BE49-F238E27FC236}">
                  <a16:creationId xmlns:a16="http://schemas.microsoft.com/office/drawing/2014/main" id="{6AF4633E-06EA-4DB4-A052-333A59C8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23225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Freeform 193">
              <a:extLst>
                <a:ext uri="{FF2B5EF4-FFF2-40B4-BE49-F238E27FC236}">
                  <a16:creationId xmlns:a16="http://schemas.microsoft.com/office/drawing/2014/main" id="{CD90FBCE-C4FA-46A7-97D6-AB7B01CA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38" y="1649413"/>
              <a:ext cx="3843338" cy="719138"/>
            </a:xfrm>
            <a:custGeom>
              <a:avLst/>
              <a:gdLst>
                <a:gd name="T0" fmla="*/ 0 w 2421"/>
                <a:gd name="T1" fmla="*/ 0 h 453"/>
                <a:gd name="T2" fmla="*/ 1741 w 2421"/>
                <a:gd name="T3" fmla="*/ 0 h 453"/>
                <a:gd name="T4" fmla="*/ 2421 w 2421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21" h="453">
                  <a:moveTo>
                    <a:pt x="0" y="0"/>
                  </a:moveTo>
                  <a:lnTo>
                    <a:pt x="1741" y="0"/>
                  </a:lnTo>
                  <a:lnTo>
                    <a:pt x="2421" y="45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8EDA5064-25F9-425F-B500-C44F9A8802F7}"/>
              </a:ext>
            </a:extLst>
          </p:cNvPr>
          <p:cNvGrpSpPr/>
          <p:nvPr/>
        </p:nvGrpSpPr>
        <p:grpSpPr>
          <a:xfrm>
            <a:off x="3649982" y="825046"/>
            <a:ext cx="1059519" cy="1109518"/>
            <a:chOff x="7300913" y="1649413"/>
            <a:chExt cx="2119313" cy="22193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3" name="Oval 189">
              <a:extLst>
                <a:ext uri="{FF2B5EF4-FFF2-40B4-BE49-F238E27FC236}">
                  <a16:creationId xmlns:a16="http://schemas.microsoft.com/office/drawing/2014/main" id="{282E093F-55B3-40A9-8C89-5CBF7E638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838" y="3689350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Freeform 194">
              <a:extLst>
                <a:ext uri="{FF2B5EF4-FFF2-40B4-BE49-F238E27FC236}">
                  <a16:creationId xmlns:a16="http://schemas.microsoft.com/office/drawing/2014/main" id="{CB10744D-DED7-4A25-983E-550173A74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913" y="1649413"/>
              <a:ext cx="1984375" cy="2084388"/>
            </a:xfrm>
            <a:custGeom>
              <a:avLst/>
              <a:gdLst>
                <a:gd name="T0" fmla="*/ 0 w 1250"/>
                <a:gd name="T1" fmla="*/ 0 h 1313"/>
                <a:gd name="T2" fmla="*/ 665 w 1250"/>
                <a:gd name="T3" fmla="*/ 453 h 1313"/>
                <a:gd name="T4" fmla="*/ 665 w 1250"/>
                <a:gd name="T5" fmla="*/ 914 h 1313"/>
                <a:gd name="T6" fmla="*/ 1250 w 1250"/>
                <a:gd name="T7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0" h="1313">
                  <a:moveTo>
                    <a:pt x="0" y="0"/>
                  </a:moveTo>
                  <a:lnTo>
                    <a:pt x="665" y="453"/>
                  </a:lnTo>
                  <a:lnTo>
                    <a:pt x="665" y="914"/>
                  </a:lnTo>
                  <a:lnTo>
                    <a:pt x="1250" y="13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BA570BC4-B595-496B-A827-BEE23007A5FC}"/>
              </a:ext>
            </a:extLst>
          </p:cNvPr>
          <p:cNvGrpSpPr/>
          <p:nvPr/>
        </p:nvGrpSpPr>
        <p:grpSpPr>
          <a:xfrm>
            <a:off x="1619040" y="1647264"/>
            <a:ext cx="1473008" cy="90476"/>
            <a:chOff x="3238501" y="3294063"/>
            <a:chExt cx="2946400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9" name="Oval 195">
              <a:extLst>
                <a:ext uri="{FF2B5EF4-FFF2-40B4-BE49-F238E27FC236}">
                  <a16:creationId xmlns:a16="http://schemas.microsoft.com/office/drawing/2014/main" id="{5253BAE0-9D2A-440F-B5FD-1FC16D2E1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3294063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Oval 196">
              <a:extLst>
                <a:ext uri="{FF2B5EF4-FFF2-40B4-BE49-F238E27FC236}">
                  <a16:creationId xmlns:a16="http://schemas.microsoft.com/office/drawing/2014/main" id="{A96F3D51-A96B-46D1-B38A-71C9FA317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1" y="329406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Line 197">
              <a:extLst>
                <a:ext uri="{FF2B5EF4-FFF2-40B4-BE49-F238E27FC236}">
                  <a16:creationId xmlns:a16="http://schemas.microsoft.com/office/drawing/2014/main" id="{51066CBF-28F9-45E5-A815-A081D6626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7888" y="3384550"/>
              <a:ext cx="2609850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8CB5D76F-24B0-4612-9BF4-9B1262C843D9}"/>
              </a:ext>
            </a:extLst>
          </p:cNvPr>
          <p:cNvGrpSpPr/>
          <p:nvPr/>
        </p:nvGrpSpPr>
        <p:grpSpPr>
          <a:xfrm>
            <a:off x="1903166" y="1071870"/>
            <a:ext cx="2039672" cy="1262692"/>
            <a:chOff x="3806826" y="2143125"/>
            <a:chExt cx="4079875" cy="25257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2" name="Oval 188">
              <a:extLst>
                <a:ext uri="{FF2B5EF4-FFF2-40B4-BE49-F238E27FC236}">
                  <a16:creationId xmlns:a16="http://schemas.microsoft.com/office/drawing/2014/main" id="{66747D92-2C77-4B30-855D-693E2C786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826" y="2143125"/>
              <a:ext cx="179388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Freeform 192">
              <a:extLst>
                <a:ext uri="{FF2B5EF4-FFF2-40B4-BE49-F238E27FC236}">
                  <a16:creationId xmlns:a16="http://schemas.microsoft.com/office/drawing/2014/main" id="{03440BF5-0B69-4697-9030-5ED28B56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6" y="2235200"/>
              <a:ext cx="3783013" cy="2301875"/>
            </a:xfrm>
            <a:custGeom>
              <a:avLst/>
              <a:gdLst>
                <a:gd name="T0" fmla="*/ 0 w 2383"/>
                <a:gd name="T1" fmla="*/ 0 h 1450"/>
                <a:gd name="T2" fmla="*/ 1869 w 2383"/>
                <a:gd name="T3" fmla="*/ 0 h 1450"/>
                <a:gd name="T4" fmla="*/ 1869 w 2383"/>
                <a:gd name="T5" fmla="*/ 1093 h 1450"/>
                <a:gd name="T6" fmla="*/ 2383 w 2383"/>
                <a:gd name="T7" fmla="*/ 145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3" h="1450">
                  <a:moveTo>
                    <a:pt x="0" y="0"/>
                  </a:moveTo>
                  <a:lnTo>
                    <a:pt x="1869" y="0"/>
                  </a:lnTo>
                  <a:lnTo>
                    <a:pt x="1869" y="1093"/>
                  </a:lnTo>
                  <a:lnTo>
                    <a:pt x="2383" y="145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Oval 198">
              <a:extLst>
                <a:ext uri="{FF2B5EF4-FFF2-40B4-BE49-F238E27FC236}">
                  <a16:creationId xmlns:a16="http://schemas.microsoft.com/office/drawing/2014/main" id="{3A9CB0C0-67BB-4B9F-9C00-8CFF04C93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44894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2A0F1DAE-7A2F-4B21-9B4D-6DE8B2CF716B}"/>
              </a:ext>
            </a:extLst>
          </p:cNvPr>
          <p:cNvGrpSpPr/>
          <p:nvPr/>
        </p:nvGrpSpPr>
        <p:grpSpPr>
          <a:xfrm>
            <a:off x="9826140" y="5614703"/>
            <a:ext cx="1505548" cy="396030"/>
            <a:chOff x="19654838" y="11229975"/>
            <a:chExt cx="3011488" cy="7921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3" name="Freeform 199">
              <a:extLst>
                <a:ext uri="{FF2B5EF4-FFF2-40B4-BE49-F238E27FC236}">
                  <a16:creationId xmlns:a16="http://schemas.microsoft.com/office/drawing/2014/main" id="{ECAF9564-4EE0-4497-9365-4EF133641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5176" y="11320463"/>
              <a:ext cx="2713038" cy="579438"/>
            </a:xfrm>
            <a:custGeom>
              <a:avLst/>
              <a:gdLst>
                <a:gd name="T0" fmla="*/ 1709 w 1709"/>
                <a:gd name="T1" fmla="*/ 365 h 365"/>
                <a:gd name="T2" fmla="*/ 1177 w 1709"/>
                <a:gd name="T3" fmla="*/ 0 h 365"/>
                <a:gd name="T4" fmla="*/ 0 w 1709"/>
                <a:gd name="T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09" h="365">
                  <a:moveTo>
                    <a:pt x="1709" y="365"/>
                  </a:moveTo>
                  <a:lnTo>
                    <a:pt x="1177" y="0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Oval 200">
              <a:extLst>
                <a:ext uri="{FF2B5EF4-FFF2-40B4-BE49-F238E27FC236}">
                  <a16:creationId xmlns:a16="http://schemas.microsoft.com/office/drawing/2014/main" id="{208E7ACF-5B57-4288-9426-19550E28A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4838" y="1122997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Oval 205">
              <a:extLst>
                <a:ext uri="{FF2B5EF4-FFF2-40B4-BE49-F238E27FC236}">
                  <a16:creationId xmlns:a16="http://schemas.microsoft.com/office/drawing/2014/main" id="{D3815865-83D6-4F76-BC0E-B79F57807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6938" y="1184116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7913DDFE-0D42-43C5-86C2-3B2CB995654A}"/>
              </a:ext>
            </a:extLst>
          </p:cNvPr>
          <p:cNvGrpSpPr/>
          <p:nvPr/>
        </p:nvGrpSpPr>
        <p:grpSpPr>
          <a:xfrm>
            <a:off x="8369005" y="4745660"/>
            <a:ext cx="2041259" cy="1254756"/>
            <a:chOff x="16740188" y="9491663"/>
            <a:chExt cx="4083050" cy="25098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6" name="Oval 202">
              <a:extLst>
                <a:ext uri="{FF2B5EF4-FFF2-40B4-BE49-F238E27FC236}">
                  <a16:creationId xmlns:a16="http://schemas.microsoft.com/office/drawing/2014/main" id="{46BF946E-C3C7-436C-B398-13678695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2263" y="118221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Freeform 206">
              <a:extLst>
                <a:ext uri="{FF2B5EF4-FFF2-40B4-BE49-F238E27FC236}">
                  <a16:creationId xmlns:a16="http://schemas.microsoft.com/office/drawing/2014/main" id="{8766AD24-EDBE-4791-B7AD-964ED9E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3063" y="9607550"/>
              <a:ext cx="3784600" cy="2301875"/>
            </a:xfrm>
            <a:custGeom>
              <a:avLst/>
              <a:gdLst>
                <a:gd name="T0" fmla="*/ 2384 w 2384"/>
                <a:gd name="T1" fmla="*/ 1450 h 1450"/>
                <a:gd name="T2" fmla="*/ 515 w 2384"/>
                <a:gd name="T3" fmla="*/ 1450 h 1450"/>
                <a:gd name="T4" fmla="*/ 515 w 2384"/>
                <a:gd name="T5" fmla="*/ 355 h 1450"/>
                <a:gd name="T6" fmla="*/ 0 w 2384"/>
                <a:gd name="T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4" h="1450">
                  <a:moveTo>
                    <a:pt x="2384" y="1450"/>
                  </a:moveTo>
                  <a:lnTo>
                    <a:pt x="515" y="1450"/>
                  </a:lnTo>
                  <a:lnTo>
                    <a:pt x="515" y="355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Oval 207">
              <a:extLst>
                <a:ext uri="{FF2B5EF4-FFF2-40B4-BE49-F238E27FC236}">
                  <a16:creationId xmlns:a16="http://schemas.microsoft.com/office/drawing/2014/main" id="{208175DD-E1D3-4017-9E42-C6162F8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0188" y="9491663"/>
              <a:ext cx="180975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F6A772DD-A70A-4278-9795-2A5E913CD8B5}"/>
              </a:ext>
            </a:extLst>
          </p:cNvPr>
          <p:cNvGrpSpPr/>
          <p:nvPr/>
        </p:nvGrpSpPr>
        <p:grpSpPr>
          <a:xfrm>
            <a:off x="7507898" y="5820257"/>
            <a:ext cx="2078561" cy="472220"/>
            <a:chOff x="15017751" y="11641138"/>
            <a:chExt cx="4157663" cy="9445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5" name="Oval 201">
              <a:extLst>
                <a:ext uri="{FF2B5EF4-FFF2-40B4-BE49-F238E27FC236}">
                  <a16:creationId xmlns:a16="http://schemas.microsoft.com/office/drawing/2014/main" id="{248CFC5E-0B12-428C-B3B6-DD6E249CD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6026" y="1240472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Oval 204">
              <a:extLst>
                <a:ext uri="{FF2B5EF4-FFF2-40B4-BE49-F238E27FC236}">
                  <a16:creationId xmlns:a16="http://schemas.microsoft.com/office/drawing/2014/main" id="{2A05A228-357A-4FA9-9C86-89D23FC44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7751" y="1164113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Freeform 208">
              <a:extLst>
                <a:ext uri="{FF2B5EF4-FFF2-40B4-BE49-F238E27FC236}">
                  <a16:creationId xmlns:a16="http://schemas.microsoft.com/office/drawing/2014/main" id="{2BB3960A-611F-43C5-8A7F-AAB761ED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4913" y="11774488"/>
              <a:ext cx="3843338" cy="720725"/>
            </a:xfrm>
            <a:custGeom>
              <a:avLst/>
              <a:gdLst>
                <a:gd name="T0" fmla="*/ 2421 w 2421"/>
                <a:gd name="T1" fmla="*/ 454 h 454"/>
                <a:gd name="T2" fmla="*/ 679 w 2421"/>
                <a:gd name="T3" fmla="*/ 454 h 454"/>
                <a:gd name="T4" fmla="*/ 0 w 2421"/>
                <a:gd name="T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21" h="454">
                  <a:moveTo>
                    <a:pt x="2421" y="454"/>
                  </a:moveTo>
                  <a:lnTo>
                    <a:pt x="679" y="454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995F220E-1D3C-4D22-ACC9-2455885E7385}"/>
              </a:ext>
            </a:extLst>
          </p:cNvPr>
          <p:cNvGrpSpPr/>
          <p:nvPr/>
        </p:nvGrpSpPr>
        <p:grpSpPr>
          <a:xfrm>
            <a:off x="7595993" y="5136134"/>
            <a:ext cx="1067455" cy="1111105"/>
            <a:chOff x="15193963" y="10272713"/>
            <a:chExt cx="2135188" cy="22225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7" name="Oval 203">
              <a:extLst>
                <a:ext uri="{FF2B5EF4-FFF2-40B4-BE49-F238E27FC236}">
                  <a16:creationId xmlns:a16="http://schemas.microsoft.com/office/drawing/2014/main" id="{FE67C5CE-C2F1-4910-8B8B-776754936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3963" y="102727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Freeform 209">
              <a:extLst>
                <a:ext uri="{FF2B5EF4-FFF2-40B4-BE49-F238E27FC236}">
                  <a16:creationId xmlns:a16="http://schemas.microsoft.com/office/drawing/2014/main" id="{B8AB8EF2-7045-490F-8AAC-032332CC7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1601" y="10407650"/>
              <a:ext cx="1987550" cy="2087563"/>
            </a:xfrm>
            <a:custGeom>
              <a:avLst/>
              <a:gdLst>
                <a:gd name="T0" fmla="*/ 1252 w 1252"/>
                <a:gd name="T1" fmla="*/ 1315 h 1315"/>
                <a:gd name="T2" fmla="*/ 587 w 1252"/>
                <a:gd name="T3" fmla="*/ 861 h 1315"/>
                <a:gd name="T4" fmla="*/ 587 w 1252"/>
                <a:gd name="T5" fmla="*/ 401 h 1315"/>
                <a:gd name="T6" fmla="*/ 0 w 1252"/>
                <a:gd name="T7" fmla="*/ 0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2" h="1315">
                  <a:moveTo>
                    <a:pt x="1252" y="1315"/>
                  </a:moveTo>
                  <a:lnTo>
                    <a:pt x="587" y="861"/>
                  </a:lnTo>
                  <a:lnTo>
                    <a:pt x="587" y="401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3C261D5D-9BC0-4C5F-A657-6D3D463C8700}"/>
              </a:ext>
            </a:extLst>
          </p:cNvPr>
          <p:cNvGrpSpPr/>
          <p:nvPr/>
        </p:nvGrpSpPr>
        <p:grpSpPr>
          <a:xfrm>
            <a:off x="9219000" y="5332959"/>
            <a:ext cx="1473802" cy="90476"/>
            <a:chOff x="18440401" y="10666413"/>
            <a:chExt cx="29479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4" name="Oval 210">
              <a:extLst>
                <a:ext uri="{FF2B5EF4-FFF2-40B4-BE49-F238E27FC236}">
                  <a16:creationId xmlns:a16="http://schemas.microsoft.com/office/drawing/2014/main" id="{4EE0FB73-AE6A-4E9F-B67B-CD61E565B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0401" y="106664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Oval 211">
              <a:extLst>
                <a:ext uri="{FF2B5EF4-FFF2-40B4-BE49-F238E27FC236}">
                  <a16:creationId xmlns:a16="http://schemas.microsoft.com/office/drawing/2014/main" id="{CD4F8839-B837-4456-925A-8E4CEEF6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9001" y="1066641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Line 212">
              <a:extLst>
                <a:ext uri="{FF2B5EF4-FFF2-40B4-BE49-F238E27FC236}">
                  <a16:creationId xmlns:a16="http://schemas.microsoft.com/office/drawing/2014/main" id="{55C0AB84-60D0-4EB3-AEB8-BABEB9D11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0738" y="10756900"/>
              <a:ext cx="26082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B854F148-85ED-4937-99AF-B59C1058D623}"/>
              </a:ext>
            </a:extLst>
          </p:cNvPr>
          <p:cNvGrpSpPr/>
          <p:nvPr/>
        </p:nvGrpSpPr>
        <p:grpSpPr>
          <a:xfrm>
            <a:off x="8321386" y="1057584"/>
            <a:ext cx="1049995" cy="276983"/>
            <a:chOff x="16644938" y="2114550"/>
            <a:chExt cx="2100263" cy="5540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7" name="Freeform 213">
              <a:extLst>
                <a:ext uri="{FF2B5EF4-FFF2-40B4-BE49-F238E27FC236}">
                  <a16:creationId xmlns:a16="http://schemas.microsoft.com/office/drawing/2014/main" id="{5CC1AA47-8689-4743-905A-0C4966179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0188" y="2198688"/>
              <a:ext cx="1895475" cy="406400"/>
            </a:xfrm>
            <a:custGeom>
              <a:avLst/>
              <a:gdLst>
                <a:gd name="T0" fmla="*/ 0 w 1194"/>
                <a:gd name="T1" fmla="*/ 0 h 256"/>
                <a:gd name="T2" fmla="*/ 371 w 1194"/>
                <a:gd name="T3" fmla="*/ 256 h 256"/>
                <a:gd name="T4" fmla="*/ 1194 w 1194"/>
                <a:gd name="T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4" h="256">
                  <a:moveTo>
                    <a:pt x="0" y="0"/>
                  </a:moveTo>
                  <a:lnTo>
                    <a:pt x="371" y="256"/>
                  </a:lnTo>
                  <a:lnTo>
                    <a:pt x="1194" y="25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Oval 214">
              <a:extLst>
                <a:ext uri="{FF2B5EF4-FFF2-40B4-BE49-F238E27FC236}">
                  <a16:creationId xmlns:a16="http://schemas.microsoft.com/office/drawing/2014/main" id="{299C26A5-F249-4A32-9481-FAD28381E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76" y="2543175"/>
              <a:ext cx="123825" cy="125413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Oval 220">
              <a:extLst>
                <a:ext uri="{FF2B5EF4-FFF2-40B4-BE49-F238E27FC236}">
                  <a16:creationId xmlns:a16="http://schemas.microsoft.com/office/drawing/2014/main" id="{D83CEEC9-11F6-4443-A1F0-71BC42753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4938" y="2114550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81BDA525-C4C8-4153-9EE3-E267AD3AEB4F}"/>
              </a:ext>
            </a:extLst>
          </p:cNvPr>
          <p:cNvGrpSpPr/>
          <p:nvPr/>
        </p:nvGrpSpPr>
        <p:grpSpPr>
          <a:xfrm>
            <a:off x="8988049" y="1064727"/>
            <a:ext cx="1349993" cy="836504"/>
            <a:chOff x="17978438" y="2128838"/>
            <a:chExt cx="2700338" cy="1673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1" name="Oval 217">
              <a:extLst>
                <a:ext uri="{FF2B5EF4-FFF2-40B4-BE49-F238E27FC236}">
                  <a16:creationId xmlns:a16="http://schemas.microsoft.com/office/drawing/2014/main" id="{426A3063-BBA1-499A-B606-FD8D5A2F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8438" y="2128838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Freeform 222">
              <a:extLst>
                <a:ext uri="{FF2B5EF4-FFF2-40B4-BE49-F238E27FC236}">
                  <a16:creationId xmlns:a16="http://schemas.microsoft.com/office/drawing/2014/main" id="{C2293AFA-A8E1-4901-9455-6FCB8366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8763" y="2193925"/>
              <a:ext cx="2640013" cy="1608138"/>
            </a:xfrm>
            <a:custGeom>
              <a:avLst/>
              <a:gdLst>
                <a:gd name="T0" fmla="*/ 0 w 1663"/>
                <a:gd name="T1" fmla="*/ 0 h 1013"/>
                <a:gd name="T2" fmla="*/ 1303 w 1663"/>
                <a:gd name="T3" fmla="*/ 0 h 1013"/>
                <a:gd name="T4" fmla="*/ 1303 w 1663"/>
                <a:gd name="T5" fmla="*/ 764 h 1013"/>
                <a:gd name="T6" fmla="*/ 1663 w 1663"/>
                <a:gd name="T7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3" h="1013">
                  <a:moveTo>
                    <a:pt x="0" y="0"/>
                  </a:moveTo>
                  <a:lnTo>
                    <a:pt x="1303" y="0"/>
                  </a:lnTo>
                  <a:lnTo>
                    <a:pt x="1303" y="764"/>
                  </a:lnTo>
                  <a:lnTo>
                    <a:pt x="1663" y="10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02B90BD6-F282-4A1B-B358-C113B266DA28}"/>
              </a:ext>
            </a:extLst>
          </p:cNvPr>
          <p:cNvGrpSpPr/>
          <p:nvPr/>
        </p:nvGrpSpPr>
        <p:grpSpPr>
          <a:xfrm>
            <a:off x="9562649" y="861553"/>
            <a:ext cx="1426977" cy="329364"/>
            <a:chOff x="19127788" y="1722438"/>
            <a:chExt cx="2854325" cy="6588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0" name="Oval 216">
              <a:extLst>
                <a:ext uri="{FF2B5EF4-FFF2-40B4-BE49-F238E27FC236}">
                  <a16:creationId xmlns:a16="http://schemas.microsoft.com/office/drawing/2014/main" id="{D5297269-56FC-4FB5-81FB-267FA4E40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7788" y="1722438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Oval 219">
              <a:extLst>
                <a:ext uri="{FF2B5EF4-FFF2-40B4-BE49-F238E27FC236}">
                  <a16:creationId xmlns:a16="http://schemas.microsoft.com/office/drawing/2014/main" id="{52BDA676-C1CA-4188-9635-E68E861F1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5113" y="2255838"/>
              <a:ext cx="127000" cy="125413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Freeform 223">
              <a:extLst>
                <a:ext uri="{FF2B5EF4-FFF2-40B4-BE49-F238E27FC236}">
                  <a16:creationId xmlns:a16="http://schemas.microsoft.com/office/drawing/2014/main" id="{920789F9-286E-489C-A194-BFAF6854B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701" y="1784350"/>
              <a:ext cx="2682875" cy="501650"/>
            </a:xfrm>
            <a:custGeom>
              <a:avLst/>
              <a:gdLst>
                <a:gd name="T0" fmla="*/ 0 w 1690"/>
                <a:gd name="T1" fmla="*/ 0 h 316"/>
                <a:gd name="T2" fmla="*/ 1215 w 1690"/>
                <a:gd name="T3" fmla="*/ 0 h 316"/>
                <a:gd name="T4" fmla="*/ 1690 w 1690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0" h="316">
                  <a:moveTo>
                    <a:pt x="0" y="0"/>
                  </a:moveTo>
                  <a:lnTo>
                    <a:pt x="1215" y="0"/>
                  </a:lnTo>
                  <a:lnTo>
                    <a:pt x="1690" y="31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7CD2CCE2-41D0-4705-8F34-E77BEC5F892D}"/>
              </a:ext>
            </a:extLst>
          </p:cNvPr>
          <p:cNvGrpSpPr/>
          <p:nvPr/>
        </p:nvGrpSpPr>
        <p:grpSpPr>
          <a:xfrm>
            <a:off x="10183281" y="892505"/>
            <a:ext cx="724600" cy="759520"/>
            <a:chOff x="20369213" y="1784350"/>
            <a:chExt cx="1449388" cy="1519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2" name="Oval 218">
              <a:extLst>
                <a:ext uri="{FF2B5EF4-FFF2-40B4-BE49-F238E27FC236}">
                  <a16:creationId xmlns:a16="http://schemas.microsoft.com/office/drawing/2014/main" id="{31171629-2AF6-4F33-B0D3-69A2C470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3188" y="3179763"/>
              <a:ext cx="125413" cy="12382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Freeform 224">
              <a:extLst>
                <a:ext uri="{FF2B5EF4-FFF2-40B4-BE49-F238E27FC236}">
                  <a16:creationId xmlns:a16="http://schemas.microsoft.com/office/drawing/2014/main" id="{139A1D35-1776-4C20-9B73-55034DCD7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9213" y="1784350"/>
              <a:ext cx="1385888" cy="1457325"/>
            </a:xfrm>
            <a:custGeom>
              <a:avLst/>
              <a:gdLst>
                <a:gd name="T0" fmla="*/ 0 w 873"/>
                <a:gd name="T1" fmla="*/ 0 h 918"/>
                <a:gd name="T2" fmla="*/ 465 w 873"/>
                <a:gd name="T3" fmla="*/ 316 h 918"/>
                <a:gd name="T4" fmla="*/ 465 w 873"/>
                <a:gd name="T5" fmla="*/ 639 h 918"/>
                <a:gd name="T6" fmla="*/ 873 w 873"/>
                <a:gd name="T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918">
                  <a:moveTo>
                    <a:pt x="0" y="0"/>
                  </a:moveTo>
                  <a:lnTo>
                    <a:pt x="465" y="316"/>
                  </a:lnTo>
                  <a:lnTo>
                    <a:pt x="465" y="639"/>
                  </a:lnTo>
                  <a:lnTo>
                    <a:pt x="873" y="918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DA05A354-0759-4173-B6B9-EA45C49ACB10}"/>
              </a:ext>
            </a:extLst>
          </p:cNvPr>
          <p:cNvGrpSpPr/>
          <p:nvPr/>
        </p:nvGrpSpPr>
        <p:grpSpPr>
          <a:xfrm>
            <a:off x="8092816" y="1467106"/>
            <a:ext cx="1702372" cy="277776"/>
            <a:chOff x="16187738" y="2933700"/>
            <a:chExt cx="3405188" cy="555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9" name="Oval 215">
              <a:extLst>
                <a:ext uri="{FF2B5EF4-FFF2-40B4-BE49-F238E27FC236}">
                  <a16:creationId xmlns:a16="http://schemas.microsoft.com/office/drawing/2014/main" id="{AC6CA47D-3C5C-4404-BD16-C92DD8E6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2933700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Oval 221">
              <a:extLst>
                <a:ext uri="{FF2B5EF4-FFF2-40B4-BE49-F238E27FC236}">
                  <a16:creationId xmlns:a16="http://schemas.microsoft.com/office/drawing/2014/main" id="{26038483-3547-4C9B-819F-FB0F76AB3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87738" y="3365500"/>
              <a:ext cx="127000" cy="12382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Freeform 225">
              <a:extLst>
                <a:ext uri="{FF2B5EF4-FFF2-40B4-BE49-F238E27FC236}">
                  <a16:creationId xmlns:a16="http://schemas.microsoft.com/office/drawing/2014/main" id="{7EE47590-2A93-465C-B5A1-5AA6B24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2513" y="2998788"/>
              <a:ext cx="3189288" cy="400050"/>
            </a:xfrm>
            <a:custGeom>
              <a:avLst/>
              <a:gdLst>
                <a:gd name="T0" fmla="*/ 2009 w 2009"/>
                <a:gd name="T1" fmla="*/ 0 h 252"/>
                <a:gd name="T2" fmla="*/ 367 w 2009"/>
                <a:gd name="T3" fmla="*/ 0 h 252"/>
                <a:gd name="T4" fmla="*/ 0 w 2009"/>
                <a:gd name="T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9" h="252">
                  <a:moveTo>
                    <a:pt x="2009" y="0"/>
                  </a:moveTo>
                  <a:lnTo>
                    <a:pt x="367" y="0"/>
                  </a:lnTo>
                  <a:lnTo>
                    <a:pt x="0" y="252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5AADDD75-B9F8-4035-92B2-B56B63D1DF22}"/>
              </a:ext>
            </a:extLst>
          </p:cNvPr>
          <p:cNvGrpSpPr/>
          <p:nvPr/>
        </p:nvGrpSpPr>
        <p:grpSpPr>
          <a:xfrm>
            <a:off x="6926155" y="-1077325"/>
            <a:ext cx="678568" cy="3134904"/>
            <a:chOff x="13854113" y="-2155825"/>
            <a:chExt cx="1357313" cy="6270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DA5381E5-2F7A-4589-9BEA-21ACC6F2D90F}"/>
                </a:ext>
              </a:extLst>
            </p:cNvPr>
            <p:cNvGrpSpPr/>
            <p:nvPr/>
          </p:nvGrpSpPr>
          <p:grpSpPr>
            <a:xfrm>
              <a:off x="14435138" y="-2155825"/>
              <a:ext cx="776288" cy="3087687"/>
              <a:chOff x="14435138" y="-2155825"/>
              <a:chExt cx="776288" cy="3087687"/>
            </a:xfrm>
          </p:grpSpPr>
          <p:sp>
            <p:nvSpPr>
              <p:cNvPr id="286" name="Freeform 239">
                <a:extLst>
                  <a:ext uri="{FF2B5EF4-FFF2-40B4-BE49-F238E27FC236}">
                    <a16:creationId xmlns:a16="http://schemas.microsoft.com/office/drawing/2014/main" id="{D41819C1-9576-4061-9AEB-CE873D70B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5138" y="-1976438"/>
                <a:ext cx="685800" cy="2908300"/>
              </a:xfrm>
              <a:custGeom>
                <a:avLst/>
                <a:gdLst>
                  <a:gd name="T0" fmla="*/ 0 w 432"/>
                  <a:gd name="T1" fmla="*/ 1832 h 1832"/>
                  <a:gd name="T2" fmla="*/ 432 w 432"/>
                  <a:gd name="T3" fmla="*/ 1207 h 1832"/>
                  <a:gd name="T4" fmla="*/ 432 w 432"/>
                  <a:gd name="T5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1832">
                    <a:moveTo>
                      <a:pt x="0" y="1832"/>
                    </a:moveTo>
                    <a:lnTo>
                      <a:pt x="432" y="1207"/>
                    </a:lnTo>
                    <a:lnTo>
                      <a:pt x="432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242">
                <a:extLst>
                  <a:ext uri="{FF2B5EF4-FFF2-40B4-BE49-F238E27FC236}">
                    <a16:creationId xmlns:a16="http://schemas.microsoft.com/office/drawing/2014/main" id="{C9325FF9-3A55-48A2-BF4B-87C781E3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2038" y="-2155825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4E273B69-9FD6-4F25-BF32-72716742A39B}"/>
                </a:ext>
              </a:extLst>
            </p:cNvPr>
            <p:cNvGrpSpPr/>
            <p:nvPr/>
          </p:nvGrpSpPr>
          <p:grpSpPr>
            <a:xfrm>
              <a:off x="13854113" y="-904875"/>
              <a:ext cx="669925" cy="5019675"/>
              <a:chOff x="13854113" y="-904875"/>
              <a:chExt cx="669925" cy="5019675"/>
            </a:xfrm>
          </p:grpSpPr>
          <p:sp>
            <p:nvSpPr>
              <p:cNvPr id="520" name="Freeform 226">
                <a:extLst>
                  <a:ext uri="{FF2B5EF4-FFF2-40B4-BE49-F238E27FC236}">
                    <a16:creationId xmlns:a16="http://schemas.microsoft.com/office/drawing/2014/main" id="{97D46725-1374-45F3-805A-3AC157E6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54113" y="-725488"/>
                <a:ext cx="581025" cy="4840288"/>
              </a:xfrm>
              <a:custGeom>
                <a:avLst/>
                <a:gdLst>
                  <a:gd name="T0" fmla="*/ 0 w 366"/>
                  <a:gd name="T1" fmla="*/ 3049 h 3049"/>
                  <a:gd name="T2" fmla="*/ 0 w 366"/>
                  <a:gd name="T3" fmla="*/ 2630 h 3049"/>
                  <a:gd name="T4" fmla="*/ 366 w 366"/>
                  <a:gd name="T5" fmla="*/ 2094 h 3049"/>
                  <a:gd name="T6" fmla="*/ 366 w 366"/>
                  <a:gd name="T7" fmla="*/ 1047 h 3049"/>
                  <a:gd name="T8" fmla="*/ 366 w 366"/>
                  <a:gd name="T9" fmla="*/ 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049">
                    <a:moveTo>
                      <a:pt x="0" y="3049"/>
                    </a:moveTo>
                    <a:lnTo>
                      <a:pt x="0" y="2630"/>
                    </a:lnTo>
                    <a:lnTo>
                      <a:pt x="366" y="2094"/>
                    </a:lnTo>
                    <a:lnTo>
                      <a:pt x="366" y="1047"/>
                    </a:lnTo>
                    <a:lnTo>
                      <a:pt x="366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Oval 243">
                <a:extLst>
                  <a:ext uri="{FF2B5EF4-FFF2-40B4-BE49-F238E27FC236}">
                    <a16:creationId xmlns:a16="http://schemas.microsoft.com/office/drawing/2014/main" id="{C0B65B48-017B-4368-BEC0-BCB575D1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4650" y="-904875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78BE1C48-C7A5-4E33-B234-03D45D4E54D2}"/>
              </a:ext>
            </a:extLst>
          </p:cNvPr>
          <p:cNvGrpSpPr/>
          <p:nvPr/>
        </p:nvGrpSpPr>
        <p:grpSpPr>
          <a:xfrm>
            <a:off x="6718220" y="-1420975"/>
            <a:ext cx="442061" cy="3480935"/>
            <a:chOff x="13438188" y="-2843213"/>
            <a:chExt cx="884237" cy="69627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1" name="Freeform 227">
              <a:extLst>
                <a:ext uri="{FF2B5EF4-FFF2-40B4-BE49-F238E27FC236}">
                  <a16:creationId xmlns:a16="http://schemas.microsoft.com/office/drawing/2014/main" id="{67888EC5-4C47-4BE2-87E7-CE420B88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188" y="-2663825"/>
              <a:ext cx="793750" cy="6783388"/>
            </a:xfrm>
            <a:custGeom>
              <a:avLst/>
              <a:gdLst>
                <a:gd name="T0" fmla="*/ 0 w 500"/>
                <a:gd name="T1" fmla="*/ 4273 h 4273"/>
                <a:gd name="T2" fmla="*/ 0 w 500"/>
                <a:gd name="T3" fmla="*/ 3201 h 4273"/>
                <a:gd name="T4" fmla="*/ 500 w 500"/>
                <a:gd name="T5" fmla="*/ 2477 h 4273"/>
                <a:gd name="T6" fmla="*/ 500 w 500"/>
                <a:gd name="T7" fmla="*/ 0 h 4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4273">
                  <a:moveTo>
                    <a:pt x="0" y="4273"/>
                  </a:moveTo>
                  <a:lnTo>
                    <a:pt x="0" y="3201"/>
                  </a:lnTo>
                  <a:lnTo>
                    <a:pt x="500" y="2477"/>
                  </a:lnTo>
                  <a:lnTo>
                    <a:pt x="50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B536325E-8BDE-413D-B6FC-C67189E5C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1450" y="-28432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1F2C56F6-6F22-4C71-AF1B-3D01C8FB2017}"/>
              </a:ext>
            </a:extLst>
          </p:cNvPr>
          <p:cNvGrpSpPr/>
          <p:nvPr/>
        </p:nvGrpSpPr>
        <p:grpSpPr>
          <a:xfrm>
            <a:off x="6365841" y="-1382086"/>
            <a:ext cx="496029" cy="3439665"/>
            <a:chOff x="12733338" y="-2765425"/>
            <a:chExt cx="992187" cy="6880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121B5EE4-7A81-4C78-B781-5A9967DFE388}"/>
                </a:ext>
              </a:extLst>
            </p:cNvPr>
            <p:cNvGrpSpPr/>
            <p:nvPr/>
          </p:nvGrpSpPr>
          <p:grpSpPr>
            <a:xfrm>
              <a:off x="13020676" y="-1412875"/>
              <a:ext cx="704849" cy="5527675"/>
              <a:chOff x="13020676" y="-1412875"/>
              <a:chExt cx="704849" cy="5527675"/>
            </a:xfrm>
          </p:grpSpPr>
          <p:sp>
            <p:nvSpPr>
              <p:cNvPr id="522" name="Freeform 228">
                <a:extLst>
                  <a:ext uri="{FF2B5EF4-FFF2-40B4-BE49-F238E27FC236}">
                    <a16:creationId xmlns:a16="http://schemas.microsoft.com/office/drawing/2014/main" id="{28BE4536-D1E9-4F97-BFCC-D16B6FD8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0676" y="-1243013"/>
                <a:ext cx="614363" cy="5357813"/>
              </a:xfrm>
              <a:custGeom>
                <a:avLst/>
                <a:gdLst>
                  <a:gd name="T0" fmla="*/ 0 w 387"/>
                  <a:gd name="T1" fmla="*/ 3375 h 3375"/>
                  <a:gd name="T2" fmla="*/ 0 w 387"/>
                  <a:gd name="T3" fmla="*/ 1614 h 3375"/>
                  <a:gd name="T4" fmla="*/ 387 w 387"/>
                  <a:gd name="T5" fmla="*/ 1050 h 3375"/>
                  <a:gd name="T6" fmla="*/ 387 w 387"/>
                  <a:gd name="T7" fmla="*/ 0 h 3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7" h="3375">
                    <a:moveTo>
                      <a:pt x="0" y="3375"/>
                    </a:moveTo>
                    <a:lnTo>
                      <a:pt x="0" y="1614"/>
                    </a:lnTo>
                    <a:lnTo>
                      <a:pt x="387" y="1050"/>
                    </a:lnTo>
                    <a:lnTo>
                      <a:pt x="38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Oval 245">
                <a:extLst>
                  <a:ext uri="{FF2B5EF4-FFF2-40B4-BE49-F238E27FC236}">
                    <a16:creationId xmlns:a16="http://schemas.microsoft.com/office/drawing/2014/main" id="{40A31474-0A4D-437D-A97D-C486E9347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4550" y="-141287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9073A0BA-7B55-4C69-9515-340920751496}"/>
                </a:ext>
              </a:extLst>
            </p:cNvPr>
            <p:cNvGrpSpPr/>
            <p:nvPr/>
          </p:nvGrpSpPr>
          <p:grpSpPr>
            <a:xfrm>
              <a:off x="12733338" y="-2765425"/>
              <a:ext cx="901701" cy="2198688"/>
              <a:chOff x="12733338" y="-2765425"/>
              <a:chExt cx="901701" cy="2198688"/>
            </a:xfrm>
          </p:grpSpPr>
          <p:sp>
            <p:nvSpPr>
              <p:cNvPr id="529" name="Freeform 235">
                <a:extLst>
                  <a:ext uri="{FF2B5EF4-FFF2-40B4-BE49-F238E27FC236}">
                    <a16:creationId xmlns:a16="http://schemas.microsoft.com/office/drawing/2014/main" id="{1500FD0A-D4F9-4978-BBE8-5D4DACE69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3826" y="-2584450"/>
                <a:ext cx="811213" cy="2017713"/>
              </a:xfrm>
              <a:custGeom>
                <a:avLst/>
                <a:gdLst>
                  <a:gd name="T0" fmla="*/ 511 w 511"/>
                  <a:gd name="T1" fmla="*/ 1271 h 1271"/>
                  <a:gd name="T2" fmla="*/ 0 w 511"/>
                  <a:gd name="T3" fmla="*/ 539 h 1271"/>
                  <a:gd name="T4" fmla="*/ 0 w 511"/>
                  <a:gd name="T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1" h="1271">
                    <a:moveTo>
                      <a:pt x="511" y="1271"/>
                    </a:moveTo>
                    <a:lnTo>
                      <a:pt x="0" y="539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8" name="Oval 246">
                <a:extLst>
                  <a:ext uri="{FF2B5EF4-FFF2-40B4-BE49-F238E27FC236}">
                    <a16:creationId xmlns:a16="http://schemas.microsoft.com/office/drawing/2014/main" id="{77AAFF50-83C5-44A8-AF8E-9EC4B1985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3338" y="-276542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FBD2BF39-0324-4085-B37F-C42A31279956}"/>
              </a:ext>
            </a:extLst>
          </p:cNvPr>
          <p:cNvGrpSpPr/>
          <p:nvPr/>
        </p:nvGrpSpPr>
        <p:grpSpPr>
          <a:xfrm>
            <a:off x="6048382" y="1390915"/>
            <a:ext cx="89682" cy="666663"/>
            <a:chOff x="12098338" y="2781300"/>
            <a:chExt cx="179388" cy="13335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4" name="Line 230">
              <a:extLst>
                <a:ext uri="{FF2B5EF4-FFF2-40B4-BE49-F238E27FC236}">
                  <a16:creationId xmlns:a16="http://schemas.microsoft.com/office/drawing/2014/main" id="{D0790B72-492C-4B4D-89A2-752DA76C3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87238" y="2981325"/>
              <a:ext cx="0" cy="1133475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val 248">
              <a:extLst>
                <a:ext uri="{FF2B5EF4-FFF2-40B4-BE49-F238E27FC236}">
                  <a16:creationId xmlns:a16="http://schemas.microsoft.com/office/drawing/2014/main" id="{023D6919-CA86-4330-B5D3-D60FCD46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8338" y="2781300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AD87778C-477A-44DF-8928-4C375B51C9A9}"/>
              </a:ext>
            </a:extLst>
          </p:cNvPr>
          <p:cNvGrpSpPr/>
          <p:nvPr/>
        </p:nvGrpSpPr>
        <p:grpSpPr>
          <a:xfrm>
            <a:off x="5655527" y="-362250"/>
            <a:ext cx="338887" cy="2422210"/>
            <a:chOff x="11312525" y="-725488"/>
            <a:chExt cx="677863" cy="4845051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D980A6D7-AD67-4225-91C0-9AB8A0BDF57B}"/>
                </a:ext>
              </a:extLst>
            </p:cNvPr>
            <p:cNvGrpSpPr/>
            <p:nvPr/>
          </p:nvGrpSpPr>
          <p:grpSpPr>
            <a:xfrm>
              <a:off x="11403013" y="-725488"/>
              <a:ext cx="587375" cy="1895475"/>
              <a:chOff x="11403013" y="-725488"/>
              <a:chExt cx="587375" cy="1895475"/>
            </a:xfrm>
          </p:grpSpPr>
          <p:sp>
            <p:nvSpPr>
              <p:cNvPr id="531" name="Freeform 237">
                <a:extLst>
                  <a:ext uri="{FF2B5EF4-FFF2-40B4-BE49-F238E27FC236}">
                    <a16:creationId xmlns:a16="http://schemas.microsoft.com/office/drawing/2014/main" id="{2D98A070-4DB7-46E1-84D9-963480F40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013" y="-566738"/>
                <a:ext cx="496888" cy="1736725"/>
              </a:xfrm>
              <a:custGeom>
                <a:avLst/>
                <a:gdLst>
                  <a:gd name="T0" fmla="*/ 0 w 313"/>
                  <a:gd name="T1" fmla="*/ 1094 h 1094"/>
                  <a:gd name="T2" fmla="*/ 313 w 313"/>
                  <a:gd name="T3" fmla="*/ 638 h 1094"/>
                  <a:gd name="T4" fmla="*/ 313 w 313"/>
                  <a:gd name="T5" fmla="*/ 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3" h="1094">
                    <a:moveTo>
                      <a:pt x="0" y="1094"/>
                    </a:moveTo>
                    <a:lnTo>
                      <a:pt x="313" y="638"/>
                    </a:lnTo>
                    <a:lnTo>
                      <a:pt x="313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1" name="Oval 249">
                <a:extLst>
                  <a:ext uri="{FF2B5EF4-FFF2-40B4-BE49-F238E27FC236}">
                    <a16:creationId xmlns:a16="http://schemas.microsoft.com/office/drawing/2014/main" id="{F92D620C-A769-41D7-AA6B-1E87667F6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1000" y="-7254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5C1CEAFA-F8A3-4C18-B83C-23AEC2D9B846}"/>
                </a:ext>
              </a:extLst>
            </p:cNvPr>
            <p:cNvGrpSpPr/>
            <p:nvPr/>
          </p:nvGrpSpPr>
          <p:grpSpPr>
            <a:xfrm>
              <a:off x="11312525" y="190500"/>
              <a:ext cx="458788" cy="3929063"/>
              <a:chOff x="11312525" y="190500"/>
              <a:chExt cx="458788" cy="3929063"/>
            </a:xfrm>
          </p:grpSpPr>
          <p:sp>
            <p:nvSpPr>
              <p:cNvPr id="525" name="Freeform 231">
                <a:extLst>
                  <a:ext uri="{FF2B5EF4-FFF2-40B4-BE49-F238E27FC236}">
                    <a16:creationId xmlns:a16="http://schemas.microsoft.com/office/drawing/2014/main" id="{471F2B5D-C24E-41CE-8E97-9EC914854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013" y="354013"/>
                <a:ext cx="368300" cy="3765550"/>
              </a:xfrm>
              <a:custGeom>
                <a:avLst/>
                <a:gdLst>
                  <a:gd name="T0" fmla="*/ 232 w 232"/>
                  <a:gd name="T1" fmla="*/ 2372 h 2372"/>
                  <a:gd name="T2" fmla="*/ 232 w 232"/>
                  <a:gd name="T3" fmla="*/ 1098 h 2372"/>
                  <a:gd name="T4" fmla="*/ 0 w 232"/>
                  <a:gd name="T5" fmla="*/ 756 h 2372"/>
                  <a:gd name="T6" fmla="*/ 0 w 232"/>
                  <a:gd name="T7" fmla="*/ 0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2" h="2372">
                    <a:moveTo>
                      <a:pt x="232" y="2372"/>
                    </a:moveTo>
                    <a:lnTo>
                      <a:pt x="232" y="1098"/>
                    </a:lnTo>
                    <a:lnTo>
                      <a:pt x="0" y="756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Oval 250">
                <a:extLst>
                  <a:ext uri="{FF2B5EF4-FFF2-40B4-BE49-F238E27FC236}">
                    <a16:creationId xmlns:a16="http://schemas.microsoft.com/office/drawing/2014/main" id="{42D53A16-A05A-4FE6-92E2-C8B288AF7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2525" y="190500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FD79345E-D270-4545-9F4D-7101630A6D48}"/>
              </a:ext>
            </a:extLst>
          </p:cNvPr>
          <p:cNvGrpSpPr/>
          <p:nvPr/>
        </p:nvGrpSpPr>
        <p:grpSpPr>
          <a:xfrm>
            <a:off x="5631717" y="1059965"/>
            <a:ext cx="89682" cy="997614"/>
            <a:chOff x="11264900" y="2119313"/>
            <a:chExt cx="179388" cy="19954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6" name="Line 232">
              <a:extLst>
                <a:ext uri="{FF2B5EF4-FFF2-40B4-BE49-F238E27FC236}">
                  <a16:creationId xmlns:a16="http://schemas.microsoft.com/office/drawing/2014/main" id="{78F5E73D-3C09-4694-B757-26A9B3084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1" y="2271713"/>
              <a:ext cx="0" cy="1843088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val 251">
              <a:extLst>
                <a:ext uri="{FF2B5EF4-FFF2-40B4-BE49-F238E27FC236}">
                  <a16:creationId xmlns:a16="http://schemas.microsoft.com/office/drawing/2014/main" id="{A279A2C8-3FA0-4184-92D4-12A2033B9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4900" y="2119313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20CBEDDC-3713-4CDF-BD4F-408C5C5E2069}"/>
              </a:ext>
            </a:extLst>
          </p:cNvPr>
          <p:cNvGrpSpPr/>
          <p:nvPr/>
        </p:nvGrpSpPr>
        <p:grpSpPr>
          <a:xfrm>
            <a:off x="6079334" y="-1353515"/>
            <a:ext cx="267459" cy="3413475"/>
            <a:chOff x="12160250" y="-2708275"/>
            <a:chExt cx="534988" cy="68278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86B4D35E-0C4F-4391-9653-2AFF43742233}"/>
                </a:ext>
              </a:extLst>
            </p:cNvPr>
            <p:cNvGrpSpPr/>
            <p:nvPr/>
          </p:nvGrpSpPr>
          <p:grpSpPr>
            <a:xfrm>
              <a:off x="12514263" y="1212850"/>
              <a:ext cx="180975" cy="2906713"/>
              <a:chOff x="12514263" y="1212850"/>
              <a:chExt cx="180975" cy="2906713"/>
            </a:xfrm>
          </p:grpSpPr>
          <p:sp>
            <p:nvSpPr>
              <p:cNvPr id="523" name="Line 229">
                <a:extLst>
                  <a:ext uri="{FF2B5EF4-FFF2-40B4-BE49-F238E27FC236}">
                    <a16:creationId xmlns:a16="http://schemas.microsoft.com/office/drawing/2014/main" id="{F7CA2DDE-ED57-4090-9D26-A12B1AF5D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04751" y="1370013"/>
                <a:ext cx="0" cy="274955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9" name="Oval 247">
                <a:extLst>
                  <a:ext uri="{FF2B5EF4-FFF2-40B4-BE49-F238E27FC236}">
                    <a16:creationId xmlns:a16="http://schemas.microsoft.com/office/drawing/2014/main" id="{6EF2B8FA-19F7-4289-9529-7DA4720C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4263" y="121285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A6086721-5208-4A8E-9F43-7CFB95EE013B}"/>
                </a:ext>
              </a:extLst>
            </p:cNvPr>
            <p:cNvGrpSpPr/>
            <p:nvPr/>
          </p:nvGrpSpPr>
          <p:grpSpPr>
            <a:xfrm>
              <a:off x="12160250" y="-2708275"/>
              <a:ext cx="444501" cy="5662613"/>
              <a:chOff x="12160250" y="-2708275"/>
              <a:chExt cx="444501" cy="5662613"/>
            </a:xfrm>
          </p:grpSpPr>
          <p:sp>
            <p:nvSpPr>
              <p:cNvPr id="530" name="Freeform 236">
                <a:extLst>
                  <a:ext uri="{FF2B5EF4-FFF2-40B4-BE49-F238E27FC236}">
                    <a16:creationId xmlns:a16="http://schemas.microsoft.com/office/drawing/2014/main" id="{0095EF63-56BB-4C98-A9D9-6408DB2D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9151" y="-2555875"/>
                <a:ext cx="355600" cy="5510213"/>
              </a:xfrm>
              <a:custGeom>
                <a:avLst/>
                <a:gdLst>
                  <a:gd name="T0" fmla="*/ 224 w 224"/>
                  <a:gd name="T1" fmla="*/ 3471 h 3471"/>
                  <a:gd name="T2" fmla="*/ 0 w 224"/>
                  <a:gd name="T3" fmla="*/ 3148 h 3471"/>
                  <a:gd name="T4" fmla="*/ 0 w 224"/>
                  <a:gd name="T5" fmla="*/ 0 h 3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4" h="3471">
                    <a:moveTo>
                      <a:pt x="224" y="3471"/>
                    </a:moveTo>
                    <a:lnTo>
                      <a:pt x="0" y="3148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Oval 252">
                <a:extLst>
                  <a:ext uri="{FF2B5EF4-FFF2-40B4-BE49-F238E27FC236}">
                    <a16:creationId xmlns:a16="http://schemas.microsoft.com/office/drawing/2014/main" id="{D16363AD-D746-4587-B588-4EA05239E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0250" y="-270827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214F141A-12C8-4992-8D79-0189A181AEBB}"/>
              </a:ext>
            </a:extLst>
          </p:cNvPr>
          <p:cNvGrpSpPr/>
          <p:nvPr/>
        </p:nvGrpSpPr>
        <p:grpSpPr>
          <a:xfrm>
            <a:off x="5082514" y="-1386054"/>
            <a:ext cx="636505" cy="3446014"/>
            <a:chOff x="10166350" y="-2773363"/>
            <a:chExt cx="1273175" cy="68929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02962833-BC26-4E59-8785-919B3B3C3C61}"/>
                </a:ext>
              </a:extLst>
            </p:cNvPr>
            <p:cNvGrpSpPr/>
            <p:nvPr/>
          </p:nvGrpSpPr>
          <p:grpSpPr>
            <a:xfrm>
              <a:off x="10931525" y="-2181225"/>
              <a:ext cx="508000" cy="3517900"/>
              <a:chOff x="10931525" y="-2181225"/>
              <a:chExt cx="508000" cy="3517900"/>
            </a:xfrm>
          </p:grpSpPr>
          <p:sp>
            <p:nvSpPr>
              <p:cNvPr id="287" name="Freeform 240">
                <a:extLst>
                  <a:ext uri="{FF2B5EF4-FFF2-40B4-BE49-F238E27FC236}">
                    <a16:creationId xmlns:a16="http://schemas.microsoft.com/office/drawing/2014/main" id="{958623B8-B559-4136-BB1D-8FA8AA5C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-2032000"/>
                <a:ext cx="417513" cy="3368675"/>
              </a:xfrm>
              <a:custGeom>
                <a:avLst/>
                <a:gdLst>
                  <a:gd name="T0" fmla="*/ 0 w 263"/>
                  <a:gd name="T1" fmla="*/ 2122 h 2122"/>
                  <a:gd name="T2" fmla="*/ 0 w 263"/>
                  <a:gd name="T3" fmla="*/ 844 h 2122"/>
                  <a:gd name="T4" fmla="*/ 263 w 263"/>
                  <a:gd name="T5" fmla="*/ 461 h 2122"/>
                  <a:gd name="T6" fmla="*/ 263 w 263"/>
                  <a:gd name="T7" fmla="*/ 0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2122">
                    <a:moveTo>
                      <a:pt x="0" y="2122"/>
                    </a:moveTo>
                    <a:lnTo>
                      <a:pt x="0" y="844"/>
                    </a:lnTo>
                    <a:lnTo>
                      <a:pt x="263" y="461"/>
                    </a:lnTo>
                    <a:lnTo>
                      <a:pt x="263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5" name="Oval 253">
                <a:extLst>
                  <a:ext uri="{FF2B5EF4-FFF2-40B4-BE49-F238E27FC236}">
                    <a16:creationId xmlns:a16="http://schemas.microsoft.com/office/drawing/2014/main" id="{B9A2DC22-7617-4036-93A3-D9EBFB13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8550" y="-2181225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58C2ADC8-BF83-447E-B93A-5E02DB8D62C2}"/>
                </a:ext>
              </a:extLst>
            </p:cNvPr>
            <p:cNvGrpSpPr/>
            <p:nvPr/>
          </p:nvGrpSpPr>
          <p:grpSpPr>
            <a:xfrm>
              <a:off x="10166350" y="-2773363"/>
              <a:ext cx="771526" cy="6892925"/>
              <a:chOff x="10166350" y="-2773363"/>
              <a:chExt cx="771526" cy="6892925"/>
            </a:xfrm>
          </p:grpSpPr>
          <p:sp>
            <p:nvSpPr>
              <p:cNvPr id="527" name="Freeform 233">
                <a:extLst>
                  <a:ext uri="{FF2B5EF4-FFF2-40B4-BE49-F238E27FC236}">
                    <a16:creationId xmlns:a16="http://schemas.microsoft.com/office/drawing/2014/main" id="{9561026F-3AE5-4F1B-97D5-FB25C067F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6838" y="-2617788"/>
                <a:ext cx="681038" cy="6737350"/>
              </a:xfrm>
              <a:custGeom>
                <a:avLst/>
                <a:gdLst>
                  <a:gd name="T0" fmla="*/ 429 w 429"/>
                  <a:gd name="T1" fmla="*/ 4244 h 4244"/>
                  <a:gd name="T2" fmla="*/ 429 w 429"/>
                  <a:gd name="T3" fmla="*/ 2495 h 4244"/>
                  <a:gd name="T4" fmla="*/ 0 w 429"/>
                  <a:gd name="T5" fmla="*/ 1874 h 4244"/>
                  <a:gd name="T6" fmla="*/ 0 w 429"/>
                  <a:gd name="T7" fmla="*/ 0 h 4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9" h="4244">
                    <a:moveTo>
                      <a:pt x="429" y="4244"/>
                    </a:moveTo>
                    <a:lnTo>
                      <a:pt x="429" y="2495"/>
                    </a:lnTo>
                    <a:lnTo>
                      <a:pt x="0" y="1874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6" name="Oval 254">
                <a:extLst>
                  <a:ext uri="{FF2B5EF4-FFF2-40B4-BE49-F238E27FC236}">
                    <a16:creationId xmlns:a16="http://schemas.microsoft.com/office/drawing/2014/main" id="{8C498359-4D6F-4A1D-838C-8B3D71587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6350" y="-2773363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BAA962DD-2254-4942-8ECB-92A20DF71D80}"/>
              </a:ext>
            </a:extLst>
          </p:cNvPr>
          <p:cNvGrpSpPr/>
          <p:nvPr/>
        </p:nvGrpSpPr>
        <p:grpSpPr>
          <a:xfrm>
            <a:off x="4924578" y="-113839"/>
            <a:ext cx="383331" cy="2171417"/>
            <a:chOff x="9850438" y="-228600"/>
            <a:chExt cx="766762" cy="43434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617D97FE-EAB5-4471-8C72-C7DCCEFA414C}"/>
                </a:ext>
              </a:extLst>
            </p:cNvPr>
            <p:cNvGrpSpPr/>
            <p:nvPr/>
          </p:nvGrpSpPr>
          <p:grpSpPr>
            <a:xfrm>
              <a:off x="10436225" y="1441450"/>
              <a:ext cx="180975" cy="1765301"/>
              <a:chOff x="10436225" y="1441450"/>
              <a:chExt cx="180975" cy="1765301"/>
            </a:xfrm>
          </p:grpSpPr>
          <p:sp>
            <p:nvSpPr>
              <p:cNvPr id="85" name="Line 241">
                <a:extLst>
                  <a:ext uri="{FF2B5EF4-FFF2-40B4-BE49-F238E27FC236}">
                    <a16:creationId xmlns:a16="http://schemas.microsoft.com/office/drawing/2014/main" id="{1087D26F-F7ED-4E4B-98DE-081519E4E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26713" y="1595438"/>
                <a:ext cx="0" cy="1611313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7" name="Oval 255">
                <a:extLst>
                  <a:ext uri="{FF2B5EF4-FFF2-40B4-BE49-F238E27FC236}">
                    <a16:creationId xmlns:a16="http://schemas.microsoft.com/office/drawing/2014/main" id="{1CD76318-E46F-4CC8-8888-435D5B010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225" y="144145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BFEB6746-8775-4CFB-8213-5DC83C2D34A4}"/>
                </a:ext>
              </a:extLst>
            </p:cNvPr>
            <p:cNvGrpSpPr/>
            <p:nvPr/>
          </p:nvGrpSpPr>
          <p:grpSpPr>
            <a:xfrm>
              <a:off x="9850438" y="-228600"/>
              <a:ext cx="669926" cy="4343400"/>
              <a:chOff x="9850438" y="-228600"/>
              <a:chExt cx="669926" cy="4343400"/>
            </a:xfrm>
          </p:grpSpPr>
          <p:sp>
            <p:nvSpPr>
              <p:cNvPr id="528" name="Freeform 234">
                <a:extLst>
                  <a:ext uri="{FF2B5EF4-FFF2-40B4-BE49-F238E27FC236}">
                    <a16:creationId xmlns:a16="http://schemas.microsoft.com/office/drawing/2014/main" id="{65B5A93D-8EB5-459B-A87F-1C13F16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0926" y="-71438"/>
                <a:ext cx="579438" cy="4186238"/>
              </a:xfrm>
              <a:custGeom>
                <a:avLst/>
                <a:gdLst>
                  <a:gd name="T0" fmla="*/ 365 w 365"/>
                  <a:gd name="T1" fmla="*/ 2637 h 2637"/>
                  <a:gd name="T2" fmla="*/ 365 w 365"/>
                  <a:gd name="T3" fmla="*/ 2065 h 2637"/>
                  <a:gd name="T4" fmla="*/ 0 w 365"/>
                  <a:gd name="T5" fmla="*/ 1533 h 2637"/>
                  <a:gd name="T6" fmla="*/ 0 w 365"/>
                  <a:gd name="T7" fmla="*/ 0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5" h="2637">
                    <a:moveTo>
                      <a:pt x="365" y="2637"/>
                    </a:moveTo>
                    <a:lnTo>
                      <a:pt x="365" y="2065"/>
                    </a:lnTo>
                    <a:lnTo>
                      <a:pt x="0" y="1533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Oval 256">
                <a:extLst>
                  <a:ext uri="{FF2B5EF4-FFF2-40B4-BE49-F238E27FC236}">
                    <a16:creationId xmlns:a16="http://schemas.microsoft.com/office/drawing/2014/main" id="{D95FA802-2CAD-4D62-8FDE-F95D229D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0438" y="-2286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8B977935-7296-4C62-B8AF-7EEC87CB5A25}"/>
              </a:ext>
            </a:extLst>
          </p:cNvPr>
          <p:cNvGrpSpPr/>
          <p:nvPr/>
        </p:nvGrpSpPr>
        <p:grpSpPr>
          <a:xfrm>
            <a:off x="4587278" y="4800421"/>
            <a:ext cx="678568" cy="3134905"/>
            <a:chOff x="9175750" y="9601200"/>
            <a:chExt cx="1357313" cy="627062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01DB3D2E-BD1E-4D89-A9E4-6C1C06046D19}"/>
                </a:ext>
              </a:extLst>
            </p:cNvPr>
            <p:cNvGrpSpPr/>
            <p:nvPr/>
          </p:nvGrpSpPr>
          <p:grpSpPr>
            <a:xfrm>
              <a:off x="9175750" y="12785725"/>
              <a:ext cx="776288" cy="3086101"/>
              <a:chOff x="9175750" y="12785725"/>
              <a:chExt cx="776288" cy="3086101"/>
            </a:xfrm>
          </p:grpSpPr>
          <p:sp>
            <p:nvSpPr>
              <p:cNvPr id="314" name="Freeform 269">
                <a:extLst>
                  <a:ext uri="{FF2B5EF4-FFF2-40B4-BE49-F238E27FC236}">
                    <a16:creationId xmlns:a16="http://schemas.microsoft.com/office/drawing/2014/main" id="{B307880A-89AC-49CD-8348-0BFFB6A9C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238" y="12785725"/>
                <a:ext cx="685800" cy="2906713"/>
              </a:xfrm>
              <a:custGeom>
                <a:avLst/>
                <a:gdLst>
                  <a:gd name="T0" fmla="*/ 432 w 432"/>
                  <a:gd name="T1" fmla="*/ 0 h 1831"/>
                  <a:gd name="T2" fmla="*/ 0 w 432"/>
                  <a:gd name="T3" fmla="*/ 624 h 1831"/>
                  <a:gd name="T4" fmla="*/ 0 w 432"/>
                  <a:gd name="T5" fmla="*/ 183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1831">
                    <a:moveTo>
                      <a:pt x="432" y="0"/>
                    </a:moveTo>
                    <a:lnTo>
                      <a:pt x="0" y="624"/>
                    </a:lnTo>
                    <a:lnTo>
                      <a:pt x="0" y="1831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Oval 272">
                <a:extLst>
                  <a:ext uri="{FF2B5EF4-FFF2-40B4-BE49-F238E27FC236}">
                    <a16:creationId xmlns:a16="http://schemas.microsoft.com/office/drawing/2014/main" id="{602B0F40-647F-4201-9F20-C570A945D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750" y="15692438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26A9381B-79D2-4B27-8B3C-16AFF5DB3DFE}"/>
                </a:ext>
              </a:extLst>
            </p:cNvPr>
            <p:cNvGrpSpPr/>
            <p:nvPr/>
          </p:nvGrpSpPr>
          <p:grpSpPr>
            <a:xfrm>
              <a:off x="9863138" y="9601200"/>
              <a:ext cx="669925" cy="5021263"/>
              <a:chOff x="9863138" y="9601200"/>
              <a:chExt cx="669925" cy="5021263"/>
            </a:xfrm>
          </p:grpSpPr>
          <p:sp>
            <p:nvSpPr>
              <p:cNvPr id="299" name="Freeform 257">
                <a:extLst>
                  <a:ext uri="{FF2B5EF4-FFF2-40B4-BE49-F238E27FC236}">
                    <a16:creationId xmlns:a16="http://schemas.microsoft.com/office/drawing/2014/main" id="{C7BC07AB-4B33-4547-BE9A-A95F13245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2038" y="9601200"/>
                <a:ext cx="581025" cy="4840288"/>
              </a:xfrm>
              <a:custGeom>
                <a:avLst/>
                <a:gdLst>
                  <a:gd name="T0" fmla="*/ 366 w 366"/>
                  <a:gd name="T1" fmla="*/ 0 h 3049"/>
                  <a:gd name="T2" fmla="*/ 366 w 366"/>
                  <a:gd name="T3" fmla="*/ 419 h 3049"/>
                  <a:gd name="T4" fmla="*/ 0 w 366"/>
                  <a:gd name="T5" fmla="*/ 955 h 3049"/>
                  <a:gd name="T6" fmla="*/ 0 w 366"/>
                  <a:gd name="T7" fmla="*/ 2002 h 3049"/>
                  <a:gd name="T8" fmla="*/ 0 w 366"/>
                  <a:gd name="T9" fmla="*/ 3049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049">
                    <a:moveTo>
                      <a:pt x="366" y="0"/>
                    </a:moveTo>
                    <a:lnTo>
                      <a:pt x="366" y="419"/>
                    </a:lnTo>
                    <a:lnTo>
                      <a:pt x="0" y="955"/>
                    </a:lnTo>
                    <a:lnTo>
                      <a:pt x="0" y="2002"/>
                    </a:lnTo>
                    <a:lnTo>
                      <a:pt x="0" y="304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Oval 273">
                <a:extLst>
                  <a:ext uri="{FF2B5EF4-FFF2-40B4-BE49-F238E27FC236}">
                    <a16:creationId xmlns:a16="http://schemas.microsoft.com/office/drawing/2014/main" id="{74872B20-5151-49F0-A697-B05E9D9A4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3138" y="144414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0AD448A7-4A1C-4347-9A6D-3D40E80B32AE}"/>
              </a:ext>
            </a:extLst>
          </p:cNvPr>
          <p:cNvGrpSpPr/>
          <p:nvPr/>
        </p:nvGrpSpPr>
        <p:grpSpPr>
          <a:xfrm>
            <a:off x="5031720" y="4798041"/>
            <a:ext cx="442061" cy="3480934"/>
            <a:chOff x="10064750" y="9596438"/>
            <a:chExt cx="884238" cy="69627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0" name="Freeform 258">
              <a:extLst>
                <a:ext uri="{FF2B5EF4-FFF2-40B4-BE49-F238E27FC236}">
                  <a16:creationId xmlns:a16="http://schemas.microsoft.com/office/drawing/2014/main" id="{D020AEBE-B4AA-4547-AC83-C50B2EB6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5238" y="9596438"/>
              <a:ext cx="793750" cy="6783388"/>
            </a:xfrm>
            <a:custGeom>
              <a:avLst/>
              <a:gdLst>
                <a:gd name="T0" fmla="*/ 500 w 500"/>
                <a:gd name="T1" fmla="*/ 0 h 4273"/>
                <a:gd name="T2" fmla="*/ 500 w 500"/>
                <a:gd name="T3" fmla="*/ 1072 h 4273"/>
                <a:gd name="T4" fmla="*/ 0 w 500"/>
                <a:gd name="T5" fmla="*/ 1796 h 4273"/>
                <a:gd name="T6" fmla="*/ 0 w 500"/>
                <a:gd name="T7" fmla="*/ 4273 h 4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4273">
                  <a:moveTo>
                    <a:pt x="500" y="0"/>
                  </a:moveTo>
                  <a:lnTo>
                    <a:pt x="500" y="1072"/>
                  </a:lnTo>
                  <a:lnTo>
                    <a:pt x="0" y="1796"/>
                  </a:lnTo>
                  <a:lnTo>
                    <a:pt x="0" y="427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Oval 274">
              <a:extLst>
                <a:ext uri="{FF2B5EF4-FFF2-40B4-BE49-F238E27FC236}">
                  <a16:creationId xmlns:a16="http://schemas.microsoft.com/office/drawing/2014/main" id="{C60E090B-DFF9-4E14-9FC6-55F91150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0" y="16379825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187F4404-9303-4B5F-86B9-E55A3E579D33}"/>
              </a:ext>
            </a:extLst>
          </p:cNvPr>
          <p:cNvGrpSpPr/>
          <p:nvPr/>
        </p:nvGrpSpPr>
        <p:grpSpPr>
          <a:xfrm>
            <a:off x="5330131" y="4800421"/>
            <a:ext cx="495236" cy="3439665"/>
            <a:chOff x="10661650" y="9601200"/>
            <a:chExt cx="990601" cy="6880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B4E63C85-124E-4A88-A6FE-150D654C188B}"/>
                </a:ext>
              </a:extLst>
            </p:cNvPr>
            <p:cNvGrpSpPr/>
            <p:nvPr/>
          </p:nvGrpSpPr>
          <p:grpSpPr>
            <a:xfrm>
              <a:off x="10661650" y="9601200"/>
              <a:ext cx="704851" cy="5527675"/>
              <a:chOff x="10661650" y="9601200"/>
              <a:chExt cx="704851" cy="5527675"/>
            </a:xfrm>
          </p:grpSpPr>
          <p:sp>
            <p:nvSpPr>
              <p:cNvPr id="301" name="Freeform 259">
                <a:extLst>
                  <a:ext uri="{FF2B5EF4-FFF2-40B4-BE49-F238E27FC236}">
                    <a16:creationId xmlns:a16="http://schemas.microsoft.com/office/drawing/2014/main" id="{C938962A-5BD4-474D-AD5D-2BBDD4C4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2138" y="9601200"/>
                <a:ext cx="614363" cy="5357813"/>
              </a:xfrm>
              <a:custGeom>
                <a:avLst/>
                <a:gdLst>
                  <a:gd name="T0" fmla="*/ 387 w 387"/>
                  <a:gd name="T1" fmla="*/ 0 h 3375"/>
                  <a:gd name="T2" fmla="*/ 387 w 387"/>
                  <a:gd name="T3" fmla="*/ 1761 h 3375"/>
                  <a:gd name="T4" fmla="*/ 0 w 387"/>
                  <a:gd name="T5" fmla="*/ 2325 h 3375"/>
                  <a:gd name="T6" fmla="*/ 0 w 387"/>
                  <a:gd name="T7" fmla="*/ 3375 h 3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7" h="3375">
                    <a:moveTo>
                      <a:pt x="387" y="0"/>
                    </a:moveTo>
                    <a:lnTo>
                      <a:pt x="387" y="1761"/>
                    </a:lnTo>
                    <a:lnTo>
                      <a:pt x="0" y="2325"/>
                    </a:lnTo>
                    <a:lnTo>
                      <a:pt x="0" y="3375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Oval 275">
                <a:extLst>
                  <a:ext uri="{FF2B5EF4-FFF2-40B4-BE49-F238E27FC236}">
                    <a16:creationId xmlns:a16="http://schemas.microsoft.com/office/drawing/2014/main" id="{6C76457C-D79C-48BD-8287-1A01E43F0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1650" y="149479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AD9E5718-E3C5-4512-BA46-7473CD95C8E6}"/>
                </a:ext>
              </a:extLst>
            </p:cNvPr>
            <p:cNvGrpSpPr/>
            <p:nvPr/>
          </p:nvGrpSpPr>
          <p:grpSpPr>
            <a:xfrm>
              <a:off x="10752138" y="14285913"/>
              <a:ext cx="900113" cy="2195512"/>
              <a:chOff x="10752138" y="14285913"/>
              <a:chExt cx="900113" cy="2195512"/>
            </a:xfrm>
          </p:grpSpPr>
          <p:sp>
            <p:nvSpPr>
              <p:cNvPr id="311" name="Freeform 266">
                <a:extLst>
                  <a:ext uri="{FF2B5EF4-FFF2-40B4-BE49-F238E27FC236}">
                    <a16:creationId xmlns:a16="http://schemas.microsoft.com/office/drawing/2014/main" id="{FA06585A-9EFB-4CFC-8B14-46DE51A61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2138" y="14285913"/>
                <a:ext cx="811213" cy="2014538"/>
              </a:xfrm>
              <a:custGeom>
                <a:avLst/>
                <a:gdLst>
                  <a:gd name="T0" fmla="*/ 0 w 511"/>
                  <a:gd name="T1" fmla="*/ 0 h 1269"/>
                  <a:gd name="T2" fmla="*/ 511 w 511"/>
                  <a:gd name="T3" fmla="*/ 730 h 1269"/>
                  <a:gd name="T4" fmla="*/ 511 w 511"/>
                  <a:gd name="T5" fmla="*/ 1269 h 1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1" h="1269">
                    <a:moveTo>
                      <a:pt x="0" y="0"/>
                    </a:moveTo>
                    <a:lnTo>
                      <a:pt x="511" y="730"/>
                    </a:lnTo>
                    <a:lnTo>
                      <a:pt x="511" y="126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Oval 276">
                <a:extLst>
                  <a:ext uri="{FF2B5EF4-FFF2-40B4-BE49-F238E27FC236}">
                    <a16:creationId xmlns:a16="http://schemas.microsoft.com/office/drawing/2014/main" id="{09DC16FB-399D-421C-AAFE-E7177E3CA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2863" y="1630045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B64A76C7-0C05-4D9E-8D20-6E5081074E33}"/>
              </a:ext>
            </a:extLst>
          </p:cNvPr>
          <p:cNvGrpSpPr/>
          <p:nvPr/>
        </p:nvGrpSpPr>
        <p:grpSpPr>
          <a:xfrm>
            <a:off x="6053937" y="4800422"/>
            <a:ext cx="89682" cy="668250"/>
            <a:chOff x="12109450" y="9601200"/>
            <a:chExt cx="179388" cy="13366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6" name="Line 261">
              <a:extLst>
                <a:ext uri="{FF2B5EF4-FFF2-40B4-BE49-F238E27FC236}">
                  <a16:creationId xmlns:a16="http://schemas.microsoft.com/office/drawing/2014/main" id="{BFE934ED-1AE5-4442-8A6A-EA32AF797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8350" y="9601200"/>
              <a:ext cx="0" cy="1133475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3" name="Oval 278">
              <a:extLst>
                <a:ext uri="{FF2B5EF4-FFF2-40B4-BE49-F238E27FC236}">
                  <a16:creationId xmlns:a16="http://schemas.microsoft.com/office/drawing/2014/main" id="{D409CC2F-F7B9-4BE4-9D90-38AB39E0F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10756900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D4CE39DD-132A-477A-8AFD-2B2BA188853F}"/>
              </a:ext>
            </a:extLst>
          </p:cNvPr>
          <p:cNvGrpSpPr/>
          <p:nvPr/>
        </p:nvGrpSpPr>
        <p:grpSpPr>
          <a:xfrm>
            <a:off x="6197588" y="4798041"/>
            <a:ext cx="340474" cy="2423797"/>
            <a:chOff x="12396788" y="9596438"/>
            <a:chExt cx="681037" cy="4848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8E68FB53-C249-4638-AA6D-D0EC9561358F}"/>
                </a:ext>
              </a:extLst>
            </p:cNvPr>
            <p:cNvGrpSpPr/>
            <p:nvPr/>
          </p:nvGrpSpPr>
          <p:grpSpPr>
            <a:xfrm>
              <a:off x="12396788" y="12549188"/>
              <a:ext cx="590550" cy="1895475"/>
              <a:chOff x="12396788" y="12549188"/>
              <a:chExt cx="590550" cy="1895475"/>
            </a:xfrm>
          </p:grpSpPr>
          <p:sp>
            <p:nvSpPr>
              <p:cNvPr id="313" name="Freeform 268">
                <a:extLst>
                  <a:ext uri="{FF2B5EF4-FFF2-40B4-BE49-F238E27FC236}">
                    <a16:creationId xmlns:a16="http://schemas.microsoft.com/office/drawing/2014/main" id="{D2E476FB-6A73-4275-ABC3-11AC52C27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5688" y="12549188"/>
                <a:ext cx="501650" cy="1735138"/>
              </a:xfrm>
              <a:custGeom>
                <a:avLst/>
                <a:gdLst>
                  <a:gd name="T0" fmla="*/ 316 w 316"/>
                  <a:gd name="T1" fmla="*/ 0 h 1093"/>
                  <a:gd name="T2" fmla="*/ 0 w 316"/>
                  <a:gd name="T3" fmla="*/ 454 h 1093"/>
                  <a:gd name="T4" fmla="*/ 0 w 316"/>
                  <a:gd name="T5" fmla="*/ 1093 h 1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6" h="1093">
                    <a:moveTo>
                      <a:pt x="316" y="0"/>
                    </a:moveTo>
                    <a:lnTo>
                      <a:pt x="0" y="454"/>
                    </a:lnTo>
                    <a:lnTo>
                      <a:pt x="0" y="109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Oval 279">
                <a:extLst>
                  <a:ext uri="{FF2B5EF4-FFF2-40B4-BE49-F238E27FC236}">
                    <a16:creationId xmlns:a16="http://schemas.microsoft.com/office/drawing/2014/main" id="{23175A5B-A664-4E9D-9BDF-D89F5F3F6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6788" y="142636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65EEFAA2-EDF3-499F-AAE1-D7B54893C766}"/>
                </a:ext>
              </a:extLst>
            </p:cNvPr>
            <p:cNvGrpSpPr/>
            <p:nvPr/>
          </p:nvGrpSpPr>
          <p:grpSpPr>
            <a:xfrm>
              <a:off x="12615863" y="9596438"/>
              <a:ext cx="461962" cy="3932237"/>
              <a:chOff x="12615863" y="9596438"/>
              <a:chExt cx="461962" cy="3932237"/>
            </a:xfrm>
          </p:grpSpPr>
          <p:sp>
            <p:nvSpPr>
              <p:cNvPr id="307" name="Freeform 262">
                <a:extLst>
                  <a:ext uri="{FF2B5EF4-FFF2-40B4-BE49-F238E27FC236}">
                    <a16:creationId xmlns:a16="http://schemas.microsoft.com/office/drawing/2014/main" id="{11B8214F-3A14-4EA6-8BCF-7C429F90E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5863" y="9596438"/>
                <a:ext cx="371475" cy="3768725"/>
              </a:xfrm>
              <a:custGeom>
                <a:avLst/>
                <a:gdLst>
                  <a:gd name="T0" fmla="*/ 0 w 234"/>
                  <a:gd name="T1" fmla="*/ 0 h 2374"/>
                  <a:gd name="T2" fmla="*/ 0 w 234"/>
                  <a:gd name="T3" fmla="*/ 1274 h 2374"/>
                  <a:gd name="T4" fmla="*/ 234 w 234"/>
                  <a:gd name="T5" fmla="*/ 1618 h 2374"/>
                  <a:gd name="T6" fmla="*/ 234 w 234"/>
                  <a:gd name="T7" fmla="*/ 2374 h 2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2374">
                    <a:moveTo>
                      <a:pt x="0" y="0"/>
                    </a:moveTo>
                    <a:lnTo>
                      <a:pt x="0" y="1274"/>
                    </a:lnTo>
                    <a:lnTo>
                      <a:pt x="234" y="1618"/>
                    </a:lnTo>
                    <a:lnTo>
                      <a:pt x="234" y="237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5" name="Oval 280">
                <a:extLst>
                  <a:ext uri="{FF2B5EF4-FFF2-40B4-BE49-F238E27FC236}">
                    <a16:creationId xmlns:a16="http://schemas.microsoft.com/office/drawing/2014/main" id="{32C52764-41A7-4CB6-9E1B-258C6A4A3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6850" y="133477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E05FF95A-3B61-4CA4-9EA7-59496A1921B0}"/>
              </a:ext>
            </a:extLst>
          </p:cNvPr>
          <p:cNvGrpSpPr/>
          <p:nvPr/>
        </p:nvGrpSpPr>
        <p:grpSpPr>
          <a:xfrm>
            <a:off x="6470602" y="4800422"/>
            <a:ext cx="89682" cy="999201"/>
            <a:chOff x="12942888" y="9601200"/>
            <a:chExt cx="179388" cy="19986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8" name="Line 263">
              <a:extLst>
                <a:ext uri="{FF2B5EF4-FFF2-40B4-BE49-F238E27FC236}">
                  <a16:creationId xmlns:a16="http://schemas.microsoft.com/office/drawing/2014/main" id="{48D082DF-47A9-4A61-AF09-311EFBD73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1788" y="9601200"/>
              <a:ext cx="0" cy="1843088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281">
              <a:extLst>
                <a:ext uri="{FF2B5EF4-FFF2-40B4-BE49-F238E27FC236}">
                  <a16:creationId xmlns:a16="http://schemas.microsoft.com/office/drawing/2014/main" id="{8CE6FD4B-1FDA-4DE9-9E3D-305036304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2888" y="114188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C534CCAC-CA1C-4723-B81F-B827C26AB77F}"/>
              </a:ext>
            </a:extLst>
          </p:cNvPr>
          <p:cNvGrpSpPr/>
          <p:nvPr/>
        </p:nvGrpSpPr>
        <p:grpSpPr>
          <a:xfrm>
            <a:off x="5845208" y="4798041"/>
            <a:ext cx="267459" cy="3415061"/>
            <a:chOff x="11691938" y="9596438"/>
            <a:chExt cx="534988" cy="683101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CBC99CC4-813B-42E7-B3B5-5D3275655221}"/>
                </a:ext>
              </a:extLst>
            </p:cNvPr>
            <p:cNvGrpSpPr/>
            <p:nvPr/>
          </p:nvGrpSpPr>
          <p:grpSpPr>
            <a:xfrm>
              <a:off x="11691938" y="9596438"/>
              <a:ext cx="180975" cy="2906713"/>
              <a:chOff x="11691938" y="9596438"/>
              <a:chExt cx="180975" cy="2906713"/>
            </a:xfrm>
          </p:grpSpPr>
          <p:sp>
            <p:nvSpPr>
              <p:cNvPr id="305" name="Line 260">
                <a:extLst>
                  <a:ext uri="{FF2B5EF4-FFF2-40B4-BE49-F238E27FC236}">
                    <a16:creationId xmlns:a16="http://schemas.microsoft.com/office/drawing/2014/main" id="{1AC4D763-C62E-4182-9857-3027EDD2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82425" y="9596438"/>
                <a:ext cx="0" cy="274955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Oval 277">
                <a:extLst>
                  <a:ext uri="{FF2B5EF4-FFF2-40B4-BE49-F238E27FC236}">
                    <a16:creationId xmlns:a16="http://schemas.microsoft.com/office/drawing/2014/main" id="{C5D935CC-0C00-4ACB-B314-797A47AF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1938" y="12323763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86453A01-6135-48C8-8E19-A1CBF57C58BF}"/>
                </a:ext>
              </a:extLst>
            </p:cNvPr>
            <p:cNvGrpSpPr/>
            <p:nvPr/>
          </p:nvGrpSpPr>
          <p:grpSpPr>
            <a:xfrm>
              <a:off x="11782425" y="10764838"/>
              <a:ext cx="444501" cy="5662612"/>
              <a:chOff x="11782425" y="10764838"/>
              <a:chExt cx="444501" cy="5662612"/>
            </a:xfrm>
          </p:grpSpPr>
          <p:sp>
            <p:nvSpPr>
              <p:cNvPr id="312" name="Freeform 267">
                <a:extLst>
                  <a:ext uri="{FF2B5EF4-FFF2-40B4-BE49-F238E27FC236}">
                    <a16:creationId xmlns:a16="http://schemas.microsoft.com/office/drawing/2014/main" id="{E6DBDB04-3D9C-480D-B172-F8FC2CC0B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2425" y="10764838"/>
                <a:ext cx="354013" cy="5507038"/>
              </a:xfrm>
              <a:custGeom>
                <a:avLst/>
                <a:gdLst>
                  <a:gd name="T0" fmla="*/ 0 w 223"/>
                  <a:gd name="T1" fmla="*/ 0 h 3469"/>
                  <a:gd name="T2" fmla="*/ 223 w 223"/>
                  <a:gd name="T3" fmla="*/ 321 h 3469"/>
                  <a:gd name="T4" fmla="*/ 223 w 223"/>
                  <a:gd name="T5" fmla="*/ 3469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" h="3469">
                    <a:moveTo>
                      <a:pt x="0" y="0"/>
                    </a:moveTo>
                    <a:lnTo>
                      <a:pt x="223" y="321"/>
                    </a:lnTo>
                    <a:lnTo>
                      <a:pt x="223" y="346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Oval 282">
                <a:extLst>
                  <a:ext uri="{FF2B5EF4-FFF2-40B4-BE49-F238E27FC236}">
                    <a16:creationId xmlns:a16="http://schemas.microsoft.com/office/drawing/2014/main" id="{44CF0F82-525E-450A-B089-7F7B96141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7538" y="1624647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9FBEDDE4-D134-4FD2-A216-43E5E748CDA4}"/>
              </a:ext>
            </a:extLst>
          </p:cNvPr>
          <p:cNvGrpSpPr/>
          <p:nvPr/>
        </p:nvGrpSpPr>
        <p:grpSpPr>
          <a:xfrm>
            <a:off x="6472982" y="4798041"/>
            <a:ext cx="636505" cy="3447601"/>
            <a:chOff x="12947650" y="9596438"/>
            <a:chExt cx="1273175" cy="68961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433CC86B-7878-47F0-9354-858FB0D8D273}"/>
                </a:ext>
              </a:extLst>
            </p:cNvPr>
            <p:cNvGrpSpPr/>
            <p:nvPr/>
          </p:nvGrpSpPr>
          <p:grpSpPr>
            <a:xfrm>
              <a:off x="12947650" y="12379325"/>
              <a:ext cx="506413" cy="3521076"/>
              <a:chOff x="12947650" y="12379325"/>
              <a:chExt cx="506413" cy="3521076"/>
            </a:xfrm>
          </p:grpSpPr>
          <p:sp>
            <p:nvSpPr>
              <p:cNvPr id="315" name="Freeform 270">
                <a:extLst>
                  <a:ext uri="{FF2B5EF4-FFF2-40B4-BE49-F238E27FC236}">
                    <a16:creationId xmlns:a16="http://schemas.microsoft.com/office/drawing/2014/main" id="{158081CB-4A42-47FD-A4A6-037CF8E86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8138" y="12379325"/>
                <a:ext cx="415925" cy="3368675"/>
              </a:xfrm>
              <a:custGeom>
                <a:avLst/>
                <a:gdLst>
                  <a:gd name="T0" fmla="*/ 262 w 262"/>
                  <a:gd name="T1" fmla="*/ 0 h 2122"/>
                  <a:gd name="T2" fmla="*/ 262 w 262"/>
                  <a:gd name="T3" fmla="*/ 1278 h 2122"/>
                  <a:gd name="T4" fmla="*/ 0 w 262"/>
                  <a:gd name="T5" fmla="*/ 1661 h 2122"/>
                  <a:gd name="T6" fmla="*/ 0 w 262"/>
                  <a:gd name="T7" fmla="*/ 2122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2122">
                    <a:moveTo>
                      <a:pt x="262" y="0"/>
                    </a:moveTo>
                    <a:lnTo>
                      <a:pt x="262" y="1278"/>
                    </a:lnTo>
                    <a:lnTo>
                      <a:pt x="0" y="1661"/>
                    </a:lnTo>
                    <a:lnTo>
                      <a:pt x="0" y="2122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Oval 283">
                <a:extLst>
                  <a:ext uri="{FF2B5EF4-FFF2-40B4-BE49-F238E27FC236}">
                    <a16:creationId xmlns:a16="http://schemas.microsoft.com/office/drawing/2014/main" id="{C56987F3-0371-4706-8EB5-723C22F21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7650" y="15721013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03853F76-2F97-406B-AB57-07710F0313CF}"/>
                </a:ext>
              </a:extLst>
            </p:cNvPr>
            <p:cNvGrpSpPr/>
            <p:nvPr/>
          </p:nvGrpSpPr>
          <p:grpSpPr>
            <a:xfrm>
              <a:off x="13449300" y="9596438"/>
              <a:ext cx="771525" cy="6896100"/>
              <a:chOff x="13449300" y="9596438"/>
              <a:chExt cx="771525" cy="6896100"/>
            </a:xfrm>
          </p:grpSpPr>
          <p:sp>
            <p:nvSpPr>
              <p:cNvPr id="309" name="Freeform 264">
                <a:extLst>
                  <a:ext uri="{FF2B5EF4-FFF2-40B4-BE49-F238E27FC236}">
                    <a16:creationId xmlns:a16="http://schemas.microsoft.com/office/drawing/2014/main" id="{4DFC3A28-F8B5-4718-931B-B1E05FB8F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9300" y="9596438"/>
                <a:ext cx="681038" cy="6737350"/>
              </a:xfrm>
              <a:custGeom>
                <a:avLst/>
                <a:gdLst>
                  <a:gd name="T0" fmla="*/ 0 w 429"/>
                  <a:gd name="T1" fmla="*/ 0 h 4244"/>
                  <a:gd name="T2" fmla="*/ 0 w 429"/>
                  <a:gd name="T3" fmla="*/ 1750 h 4244"/>
                  <a:gd name="T4" fmla="*/ 429 w 429"/>
                  <a:gd name="T5" fmla="*/ 2371 h 4244"/>
                  <a:gd name="T6" fmla="*/ 429 w 429"/>
                  <a:gd name="T7" fmla="*/ 4244 h 4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9" h="4244">
                    <a:moveTo>
                      <a:pt x="0" y="0"/>
                    </a:moveTo>
                    <a:lnTo>
                      <a:pt x="0" y="1750"/>
                    </a:lnTo>
                    <a:lnTo>
                      <a:pt x="429" y="2371"/>
                    </a:lnTo>
                    <a:lnTo>
                      <a:pt x="429" y="424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Oval 284">
                <a:extLst>
                  <a:ext uri="{FF2B5EF4-FFF2-40B4-BE49-F238E27FC236}">
                    <a16:creationId xmlns:a16="http://schemas.microsoft.com/office/drawing/2014/main" id="{7CB85354-F03E-44A7-9B3C-30CCFC14D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9850" y="16311563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7D6A1A79-648D-4330-AC3C-D9B3BE4FADB3}"/>
              </a:ext>
            </a:extLst>
          </p:cNvPr>
          <p:cNvGrpSpPr/>
          <p:nvPr/>
        </p:nvGrpSpPr>
        <p:grpSpPr>
          <a:xfrm>
            <a:off x="6884091" y="4800421"/>
            <a:ext cx="382538" cy="2173005"/>
            <a:chOff x="13769975" y="9601200"/>
            <a:chExt cx="765176" cy="43465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F2A7DEE-2A51-414C-B71C-D681C72D8398}"/>
                </a:ext>
              </a:extLst>
            </p:cNvPr>
            <p:cNvGrpSpPr/>
            <p:nvPr/>
          </p:nvGrpSpPr>
          <p:grpSpPr>
            <a:xfrm>
              <a:off x="13769975" y="10509250"/>
              <a:ext cx="180975" cy="1768476"/>
              <a:chOff x="13769975" y="10509250"/>
              <a:chExt cx="180975" cy="1768476"/>
            </a:xfrm>
          </p:grpSpPr>
          <p:sp>
            <p:nvSpPr>
              <p:cNvPr id="316" name="Line 271">
                <a:extLst>
                  <a:ext uri="{FF2B5EF4-FFF2-40B4-BE49-F238E27FC236}">
                    <a16:creationId xmlns:a16="http://schemas.microsoft.com/office/drawing/2014/main" id="{B8B38206-0267-4846-9E1C-379740B3B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60463" y="10509250"/>
                <a:ext cx="0" cy="1611313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Oval 285">
                <a:extLst>
                  <a:ext uri="{FF2B5EF4-FFF2-40B4-BE49-F238E27FC236}">
                    <a16:creationId xmlns:a16="http://schemas.microsoft.com/office/drawing/2014/main" id="{6EAEA196-79F3-492B-888F-DBE34F9F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9975" y="12098338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CC2888BF-3FDB-4CFC-AB3A-9DAA59417E14}"/>
                </a:ext>
              </a:extLst>
            </p:cNvPr>
            <p:cNvGrpSpPr/>
            <p:nvPr/>
          </p:nvGrpSpPr>
          <p:grpSpPr>
            <a:xfrm>
              <a:off x="13865225" y="9601200"/>
              <a:ext cx="669926" cy="4346576"/>
              <a:chOff x="13865225" y="9601200"/>
              <a:chExt cx="669926" cy="4346576"/>
            </a:xfrm>
          </p:grpSpPr>
          <p:sp>
            <p:nvSpPr>
              <p:cNvPr id="310" name="Freeform 265">
                <a:extLst>
                  <a:ext uri="{FF2B5EF4-FFF2-40B4-BE49-F238E27FC236}">
                    <a16:creationId xmlns:a16="http://schemas.microsoft.com/office/drawing/2014/main" id="{C5EBF497-BE53-4BCA-AEB9-C3BE8BAEB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5225" y="9601200"/>
                <a:ext cx="581025" cy="4186238"/>
              </a:xfrm>
              <a:custGeom>
                <a:avLst/>
                <a:gdLst>
                  <a:gd name="T0" fmla="*/ 0 w 366"/>
                  <a:gd name="T1" fmla="*/ 0 h 2637"/>
                  <a:gd name="T2" fmla="*/ 0 w 366"/>
                  <a:gd name="T3" fmla="*/ 572 h 2637"/>
                  <a:gd name="T4" fmla="*/ 366 w 366"/>
                  <a:gd name="T5" fmla="*/ 1104 h 2637"/>
                  <a:gd name="T6" fmla="*/ 366 w 366"/>
                  <a:gd name="T7" fmla="*/ 2637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6" h="2637">
                    <a:moveTo>
                      <a:pt x="0" y="0"/>
                    </a:moveTo>
                    <a:lnTo>
                      <a:pt x="0" y="572"/>
                    </a:lnTo>
                    <a:lnTo>
                      <a:pt x="366" y="1104"/>
                    </a:lnTo>
                    <a:lnTo>
                      <a:pt x="366" y="2637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Oval 286">
                <a:extLst>
                  <a:ext uri="{FF2B5EF4-FFF2-40B4-BE49-F238E27FC236}">
                    <a16:creationId xmlns:a16="http://schemas.microsoft.com/office/drawing/2014/main" id="{E91E6AA0-DEB2-46A7-8099-6C60ABC0F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5763" y="13768388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9" name="Freeform 290">
            <a:extLst>
              <a:ext uri="{FF2B5EF4-FFF2-40B4-BE49-F238E27FC236}">
                <a16:creationId xmlns:a16="http://schemas.microsoft.com/office/drawing/2014/main" id="{E959D78B-6957-44E4-B29D-2C2B5108D3E6}"/>
              </a:ext>
            </a:extLst>
          </p:cNvPr>
          <p:cNvSpPr>
            <a:spLocks/>
          </p:cNvSpPr>
          <p:nvPr/>
        </p:nvSpPr>
        <p:spPr bwMode="auto">
          <a:xfrm>
            <a:off x="4997945" y="2379292"/>
            <a:ext cx="2198270" cy="2098626"/>
          </a:xfrm>
          <a:custGeom>
            <a:avLst/>
            <a:gdLst>
              <a:gd name="T0" fmla="*/ 1480 w 1560"/>
              <a:gd name="T1" fmla="*/ 1490 h 1490"/>
              <a:gd name="T2" fmla="*/ 80 w 1560"/>
              <a:gd name="T3" fmla="*/ 1490 h 1490"/>
              <a:gd name="T4" fmla="*/ 0 w 1560"/>
              <a:gd name="T5" fmla="*/ 1410 h 1490"/>
              <a:gd name="T6" fmla="*/ 0 w 1560"/>
              <a:gd name="T7" fmla="*/ 80 h 1490"/>
              <a:gd name="T8" fmla="*/ 80 w 1560"/>
              <a:gd name="T9" fmla="*/ 0 h 1490"/>
              <a:gd name="T10" fmla="*/ 1480 w 1560"/>
              <a:gd name="T11" fmla="*/ 0 h 1490"/>
              <a:gd name="T12" fmla="*/ 1560 w 1560"/>
              <a:gd name="T13" fmla="*/ 80 h 1490"/>
              <a:gd name="T14" fmla="*/ 1560 w 1560"/>
              <a:gd name="T15" fmla="*/ 1410 h 1490"/>
              <a:gd name="T16" fmla="*/ 1480 w 1560"/>
              <a:gd name="T17" fmla="*/ 1490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0" h="1490">
                <a:moveTo>
                  <a:pt x="1480" y="1490"/>
                </a:moveTo>
                <a:cubicBezTo>
                  <a:pt x="80" y="1490"/>
                  <a:pt x="80" y="1490"/>
                  <a:pt x="80" y="1490"/>
                </a:cubicBezTo>
                <a:cubicBezTo>
                  <a:pt x="36" y="1490"/>
                  <a:pt x="0" y="1454"/>
                  <a:pt x="0" y="141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6"/>
                  <a:pt x="36" y="0"/>
                  <a:pt x="80" y="0"/>
                </a:cubicBezTo>
                <a:cubicBezTo>
                  <a:pt x="1480" y="0"/>
                  <a:pt x="1480" y="0"/>
                  <a:pt x="1480" y="0"/>
                </a:cubicBezTo>
                <a:cubicBezTo>
                  <a:pt x="1524" y="0"/>
                  <a:pt x="1560" y="36"/>
                  <a:pt x="1560" y="80"/>
                </a:cubicBezTo>
                <a:cubicBezTo>
                  <a:pt x="1560" y="1410"/>
                  <a:pt x="1560" y="1410"/>
                  <a:pt x="1560" y="1410"/>
                </a:cubicBezTo>
                <a:cubicBezTo>
                  <a:pt x="1560" y="1454"/>
                  <a:pt x="1524" y="1490"/>
                  <a:pt x="1480" y="14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79500" dist="457200" dir="8100000" algn="tr" rotWithShape="0">
              <a:schemeClr val="accent1">
                <a:lumMod val="75000"/>
                <a:alpha val="92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5B13C-7267-2B3B-3568-E9050D49CA34}"/>
              </a:ext>
            </a:extLst>
          </p:cNvPr>
          <p:cNvSpPr txBox="1"/>
          <p:nvPr/>
        </p:nvSpPr>
        <p:spPr>
          <a:xfrm>
            <a:off x="5289656" y="1910402"/>
            <a:ext cx="1556836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0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1A305-46FF-4592-A54A-C8BD92D7DEB8}"/>
              </a:ext>
            </a:extLst>
          </p:cNvPr>
          <p:cNvSpPr txBox="1"/>
          <p:nvPr/>
        </p:nvSpPr>
        <p:spPr>
          <a:xfrm>
            <a:off x="4370652" y="2827425"/>
            <a:ext cx="3441968" cy="120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Reinforcement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A2647-1EEA-1B75-85F2-0DFF8485CE27}"/>
              </a:ext>
            </a:extLst>
          </p:cNvPr>
          <p:cNvSpPr/>
          <p:nvPr/>
        </p:nvSpPr>
        <p:spPr>
          <a:xfrm>
            <a:off x="236764" y="2698052"/>
            <a:ext cx="352878" cy="1516834"/>
          </a:xfrm>
          <a:prstGeom prst="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6B4C8-0D4C-B280-E195-B1AADC52273D}"/>
              </a:ext>
            </a:extLst>
          </p:cNvPr>
          <p:cNvSpPr/>
          <p:nvPr/>
        </p:nvSpPr>
        <p:spPr>
          <a:xfrm>
            <a:off x="11697061" y="1844882"/>
            <a:ext cx="196529" cy="2588082"/>
          </a:xfrm>
          <a:prstGeom prst="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55C9E4-03C9-5CBC-3E20-4A4840E3F6B4}"/>
              </a:ext>
            </a:extLst>
          </p:cNvPr>
          <p:cNvSpPr/>
          <p:nvPr/>
        </p:nvSpPr>
        <p:spPr>
          <a:xfrm>
            <a:off x="236764" y="280416"/>
            <a:ext cx="333870" cy="581137"/>
          </a:xfrm>
          <a:prstGeom prst="round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53E22B-2A94-FE64-0898-B5F4650FD9AC}"/>
              </a:ext>
            </a:extLst>
          </p:cNvPr>
          <p:cNvSpPr/>
          <p:nvPr/>
        </p:nvSpPr>
        <p:spPr>
          <a:xfrm>
            <a:off x="217756" y="5690893"/>
            <a:ext cx="368751" cy="886691"/>
          </a:xfrm>
          <a:prstGeom prst="round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B5622E-B9DE-0693-A9CE-6EDA89ACA0DE}"/>
              </a:ext>
            </a:extLst>
          </p:cNvPr>
          <p:cNvSpPr/>
          <p:nvPr/>
        </p:nvSpPr>
        <p:spPr>
          <a:xfrm>
            <a:off x="11697061" y="4477918"/>
            <a:ext cx="196529" cy="267742"/>
          </a:xfrm>
          <a:prstGeom prst="round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032BC-CF3D-9CFF-CB47-296105CD1D98}"/>
              </a:ext>
            </a:extLst>
          </p:cNvPr>
          <p:cNvSpPr/>
          <p:nvPr/>
        </p:nvSpPr>
        <p:spPr>
          <a:xfrm>
            <a:off x="11762934" y="1271869"/>
            <a:ext cx="429066" cy="3596806"/>
          </a:xfrm>
          <a:prstGeom prst="roundRect">
            <a:avLst/>
          </a:prstGeom>
          <a:solidFill>
            <a:srgbClr val="1721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15422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0431E-6 5.55556E-7 L 4.90431E-6 0.2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23903E-6 -2.59259E-6 L -0.09185 0.00116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0431E-6 -1.48148E-6 L -6.50957E-5 -0.16342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81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3041E-6 -2.59259E-6 L 0.097 -0.00127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0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3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3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7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3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3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4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81135-0329-4946-ADD7-E1565960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157327"/>
            <a:ext cx="5591163" cy="17206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Architecture of The DQN For The Snake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81E6D-60B5-2071-3FE0-B9A30DBA9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78" y="339426"/>
            <a:ext cx="5875013" cy="6040000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5ED74F-E61B-8C32-6EFD-964D78AD00FE}"/>
              </a:ext>
            </a:extLst>
          </p:cNvPr>
          <p:cNvSpPr txBox="1"/>
          <p:nvPr/>
        </p:nvSpPr>
        <p:spPr>
          <a:xfrm>
            <a:off x="6478907" y="2416935"/>
            <a:ext cx="5259206" cy="344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feed forward neural network is used to predict the Q(</a:t>
            </a:r>
            <a:r>
              <a:rPr lang="en-US" sz="2600" b="1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s,a</a:t>
            </a: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values for each state.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B0F0"/>
              </a:solidFill>
            </a:endParaRP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state of the environment is fed to the neural network as a tuple of length 11.</a:t>
            </a:r>
          </a:p>
        </p:txBody>
      </p:sp>
    </p:spTree>
    <p:extLst>
      <p:ext uri="{BB962C8B-B14F-4D97-AF65-F5344CB8AC3E}">
        <p14:creationId xmlns:p14="http://schemas.microsoft.com/office/powerpoint/2010/main" val="35770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4E9DB-7D98-82A4-9B40-80C49A3F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D96-CE71-4174-A859-1D6D2559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284" y="1130846"/>
            <a:ext cx="6099476" cy="484181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the agent’s experience over every timestep over every episode is saved to a file called replay memory.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US" sz="2600" dirty="0">
              <a:solidFill>
                <a:srgbClr val="00B0F0"/>
              </a:solidFill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randomly and uniformly sampled to train the network.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JM" sz="26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JM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JM" dirty="0">
              <a:solidFill>
                <a:schemeClr val="bg1"/>
              </a:solidFill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23D4320-C432-34C7-1131-1BA2BE705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2715" b="1"/>
          <a:stretch/>
        </p:blipFill>
        <p:spPr>
          <a:xfrm>
            <a:off x="797427" y="408223"/>
            <a:ext cx="4969956" cy="5129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5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F216371-EF7B-431F-9D59-55FC3179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A992A-EB20-DFAD-7776-D84F912E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Replay Memory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BFFD157-D6B7-49C8-8010-8A653B16F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6270085" cy="6858000"/>
            <a:chOff x="1" y="0"/>
            <a:chExt cx="6270085" cy="6858000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4A1260A-F763-4B08-B3B0-9AB02E091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6084449" cy="6858000"/>
              <a:chOff x="1" y="0"/>
              <a:chExt cx="6084449" cy="6858000"/>
            </a:xfrm>
          </p:grpSpPr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F3B18E67-E612-46F7-BB08-BBB14DF2B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6084449" cy="6858000"/>
              </a:xfrm>
              <a:custGeom>
                <a:avLst/>
                <a:gdLst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36343 w 5936343"/>
                  <a:gd name="connsiteY2" fmla="*/ 6858000 h 6858000"/>
                  <a:gd name="connsiteX3" fmla="*/ 0 w 5936343"/>
                  <a:gd name="connsiteY3" fmla="*/ 6858000 h 6858000"/>
                  <a:gd name="connsiteX4" fmla="*/ 0 w 5936343"/>
                  <a:gd name="connsiteY4" fmla="*/ 0 h 6858000"/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29223 w 5936343"/>
                  <a:gd name="connsiteY2" fmla="*/ 1702279 h 6858000"/>
                  <a:gd name="connsiteX3" fmla="*/ 5936343 w 5936343"/>
                  <a:gd name="connsiteY3" fmla="*/ 6858000 h 6858000"/>
                  <a:gd name="connsiteX4" fmla="*/ 0 w 5936343"/>
                  <a:gd name="connsiteY4" fmla="*/ 6858000 h 6858000"/>
                  <a:gd name="connsiteX5" fmla="*/ 0 w 5936343"/>
                  <a:gd name="connsiteY5" fmla="*/ 0 h 6858000"/>
                  <a:gd name="connsiteX0" fmla="*/ 0 w 6073025"/>
                  <a:gd name="connsiteY0" fmla="*/ 0 h 6858000"/>
                  <a:gd name="connsiteX1" fmla="*/ 5936343 w 6073025"/>
                  <a:gd name="connsiteY1" fmla="*/ 0 h 6858000"/>
                  <a:gd name="connsiteX2" fmla="*/ 6072996 w 6073025"/>
                  <a:gd name="connsiteY2" fmla="*/ 1840302 h 6858000"/>
                  <a:gd name="connsiteX3" fmla="*/ 5936343 w 6073025"/>
                  <a:gd name="connsiteY3" fmla="*/ 6858000 h 6858000"/>
                  <a:gd name="connsiteX4" fmla="*/ 0 w 6073025"/>
                  <a:gd name="connsiteY4" fmla="*/ 6858000 h 6858000"/>
                  <a:gd name="connsiteX5" fmla="*/ 0 w 6073025"/>
                  <a:gd name="connsiteY5" fmla="*/ 0 h 6858000"/>
                  <a:gd name="connsiteX0" fmla="*/ 0 w 6387976"/>
                  <a:gd name="connsiteY0" fmla="*/ 0 h 6858000"/>
                  <a:gd name="connsiteX1" fmla="*/ 5936343 w 6387976"/>
                  <a:gd name="connsiteY1" fmla="*/ 0 h 6858000"/>
                  <a:gd name="connsiteX2" fmla="*/ 6072996 w 6387976"/>
                  <a:gd name="connsiteY2" fmla="*/ 1840302 h 6858000"/>
                  <a:gd name="connsiteX3" fmla="*/ 5986732 w 6387976"/>
                  <a:gd name="connsiteY3" fmla="*/ 4675517 h 6858000"/>
                  <a:gd name="connsiteX4" fmla="*/ 5936343 w 6387976"/>
                  <a:gd name="connsiteY4" fmla="*/ 6858000 h 6858000"/>
                  <a:gd name="connsiteX5" fmla="*/ 0 w 6387976"/>
                  <a:gd name="connsiteY5" fmla="*/ 6858000 h 6858000"/>
                  <a:gd name="connsiteX6" fmla="*/ 0 w 6387976"/>
                  <a:gd name="connsiteY6" fmla="*/ 0 h 6858000"/>
                  <a:gd name="connsiteX0" fmla="*/ 0 w 6073674"/>
                  <a:gd name="connsiteY0" fmla="*/ 0 h 6858000"/>
                  <a:gd name="connsiteX1" fmla="*/ 5936343 w 6073674"/>
                  <a:gd name="connsiteY1" fmla="*/ 0 h 6858000"/>
                  <a:gd name="connsiteX2" fmla="*/ 6072996 w 6073674"/>
                  <a:gd name="connsiteY2" fmla="*/ 1840302 h 6858000"/>
                  <a:gd name="connsiteX3" fmla="*/ 5986732 w 6073674"/>
                  <a:gd name="connsiteY3" fmla="*/ 4675517 h 6858000"/>
                  <a:gd name="connsiteX4" fmla="*/ 5936343 w 6073674"/>
                  <a:gd name="connsiteY4" fmla="*/ 6858000 h 6858000"/>
                  <a:gd name="connsiteX5" fmla="*/ 0 w 6073674"/>
                  <a:gd name="connsiteY5" fmla="*/ 6858000 h 6858000"/>
                  <a:gd name="connsiteX6" fmla="*/ 0 w 6073674"/>
                  <a:gd name="connsiteY6" fmla="*/ 0 h 6858000"/>
                  <a:gd name="connsiteX0" fmla="*/ 0 w 6073134"/>
                  <a:gd name="connsiteY0" fmla="*/ 0 h 6858000"/>
                  <a:gd name="connsiteX1" fmla="*/ 5936343 w 6073134"/>
                  <a:gd name="connsiteY1" fmla="*/ 0 h 6858000"/>
                  <a:gd name="connsiteX2" fmla="*/ 6072996 w 6073134"/>
                  <a:gd name="connsiteY2" fmla="*/ 1840302 h 6858000"/>
                  <a:gd name="connsiteX3" fmla="*/ 5681932 w 6073134"/>
                  <a:gd name="connsiteY3" fmla="*/ 4537495 h 6858000"/>
                  <a:gd name="connsiteX4" fmla="*/ 5936343 w 6073134"/>
                  <a:gd name="connsiteY4" fmla="*/ 6858000 h 6858000"/>
                  <a:gd name="connsiteX5" fmla="*/ 0 w 6073134"/>
                  <a:gd name="connsiteY5" fmla="*/ 6858000 h 6858000"/>
                  <a:gd name="connsiteX6" fmla="*/ 0 w 6073134"/>
                  <a:gd name="connsiteY6" fmla="*/ 0 h 6858000"/>
                  <a:gd name="connsiteX0" fmla="*/ 0 w 6084449"/>
                  <a:gd name="connsiteY0" fmla="*/ 0 h 6858000"/>
                  <a:gd name="connsiteX1" fmla="*/ 5936343 w 6084449"/>
                  <a:gd name="connsiteY1" fmla="*/ 0 h 6858000"/>
                  <a:gd name="connsiteX2" fmla="*/ 6072996 w 6084449"/>
                  <a:gd name="connsiteY2" fmla="*/ 1840302 h 6858000"/>
                  <a:gd name="connsiteX3" fmla="*/ 5681932 w 6084449"/>
                  <a:gd name="connsiteY3" fmla="*/ 4537495 h 6858000"/>
                  <a:gd name="connsiteX4" fmla="*/ 5936343 w 6084449"/>
                  <a:gd name="connsiteY4" fmla="*/ 6858000 h 6858000"/>
                  <a:gd name="connsiteX5" fmla="*/ 0 w 6084449"/>
                  <a:gd name="connsiteY5" fmla="*/ 6858000 h 6858000"/>
                  <a:gd name="connsiteX6" fmla="*/ 0 w 6084449"/>
                  <a:gd name="connsiteY6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4449" h="6858000">
                    <a:moveTo>
                      <a:pt x="0" y="0"/>
                    </a:moveTo>
                    <a:lnTo>
                      <a:pt x="5936343" y="0"/>
                    </a:lnTo>
                    <a:cubicBezTo>
                      <a:pt x="5933970" y="567426"/>
                      <a:pt x="6075369" y="1272876"/>
                      <a:pt x="6072996" y="1840302"/>
                    </a:cubicBezTo>
                    <a:cubicBezTo>
                      <a:pt x="6161907" y="2901352"/>
                      <a:pt x="5704708" y="3701212"/>
                      <a:pt x="5681932" y="4537495"/>
                    </a:cubicBezTo>
                    <a:cubicBezTo>
                      <a:pt x="5659157" y="5373778"/>
                      <a:pt x="5801196" y="6361982"/>
                      <a:pt x="5936343" y="6858000"/>
                    </a:cubicBez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35">
                <a:extLst>
                  <a:ext uri="{FF2B5EF4-FFF2-40B4-BE49-F238E27FC236}">
                    <a16:creationId xmlns:a16="http://schemas.microsoft.com/office/drawing/2014/main" id="{CF575B15-84F8-405E-851F-197ACA0B71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6084449" cy="6858000"/>
              </a:xfrm>
              <a:custGeom>
                <a:avLst/>
                <a:gdLst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36343 w 5936343"/>
                  <a:gd name="connsiteY2" fmla="*/ 6858000 h 6858000"/>
                  <a:gd name="connsiteX3" fmla="*/ 0 w 5936343"/>
                  <a:gd name="connsiteY3" fmla="*/ 6858000 h 6858000"/>
                  <a:gd name="connsiteX4" fmla="*/ 0 w 5936343"/>
                  <a:gd name="connsiteY4" fmla="*/ 0 h 6858000"/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29223 w 5936343"/>
                  <a:gd name="connsiteY2" fmla="*/ 1702279 h 6858000"/>
                  <a:gd name="connsiteX3" fmla="*/ 5936343 w 5936343"/>
                  <a:gd name="connsiteY3" fmla="*/ 6858000 h 6858000"/>
                  <a:gd name="connsiteX4" fmla="*/ 0 w 5936343"/>
                  <a:gd name="connsiteY4" fmla="*/ 6858000 h 6858000"/>
                  <a:gd name="connsiteX5" fmla="*/ 0 w 5936343"/>
                  <a:gd name="connsiteY5" fmla="*/ 0 h 6858000"/>
                  <a:gd name="connsiteX0" fmla="*/ 0 w 6073025"/>
                  <a:gd name="connsiteY0" fmla="*/ 0 h 6858000"/>
                  <a:gd name="connsiteX1" fmla="*/ 5936343 w 6073025"/>
                  <a:gd name="connsiteY1" fmla="*/ 0 h 6858000"/>
                  <a:gd name="connsiteX2" fmla="*/ 6072996 w 6073025"/>
                  <a:gd name="connsiteY2" fmla="*/ 1840302 h 6858000"/>
                  <a:gd name="connsiteX3" fmla="*/ 5936343 w 6073025"/>
                  <a:gd name="connsiteY3" fmla="*/ 6858000 h 6858000"/>
                  <a:gd name="connsiteX4" fmla="*/ 0 w 6073025"/>
                  <a:gd name="connsiteY4" fmla="*/ 6858000 h 6858000"/>
                  <a:gd name="connsiteX5" fmla="*/ 0 w 6073025"/>
                  <a:gd name="connsiteY5" fmla="*/ 0 h 6858000"/>
                  <a:gd name="connsiteX0" fmla="*/ 0 w 6387976"/>
                  <a:gd name="connsiteY0" fmla="*/ 0 h 6858000"/>
                  <a:gd name="connsiteX1" fmla="*/ 5936343 w 6387976"/>
                  <a:gd name="connsiteY1" fmla="*/ 0 h 6858000"/>
                  <a:gd name="connsiteX2" fmla="*/ 6072996 w 6387976"/>
                  <a:gd name="connsiteY2" fmla="*/ 1840302 h 6858000"/>
                  <a:gd name="connsiteX3" fmla="*/ 5986732 w 6387976"/>
                  <a:gd name="connsiteY3" fmla="*/ 4675517 h 6858000"/>
                  <a:gd name="connsiteX4" fmla="*/ 5936343 w 6387976"/>
                  <a:gd name="connsiteY4" fmla="*/ 6858000 h 6858000"/>
                  <a:gd name="connsiteX5" fmla="*/ 0 w 6387976"/>
                  <a:gd name="connsiteY5" fmla="*/ 6858000 h 6858000"/>
                  <a:gd name="connsiteX6" fmla="*/ 0 w 6387976"/>
                  <a:gd name="connsiteY6" fmla="*/ 0 h 6858000"/>
                  <a:gd name="connsiteX0" fmla="*/ 0 w 6073674"/>
                  <a:gd name="connsiteY0" fmla="*/ 0 h 6858000"/>
                  <a:gd name="connsiteX1" fmla="*/ 5936343 w 6073674"/>
                  <a:gd name="connsiteY1" fmla="*/ 0 h 6858000"/>
                  <a:gd name="connsiteX2" fmla="*/ 6072996 w 6073674"/>
                  <a:gd name="connsiteY2" fmla="*/ 1840302 h 6858000"/>
                  <a:gd name="connsiteX3" fmla="*/ 5986732 w 6073674"/>
                  <a:gd name="connsiteY3" fmla="*/ 4675517 h 6858000"/>
                  <a:gd name="connsiteX4" fmla="*/ 5936343 w 6073674"/>
                  <a:gd name="connsiteY4" fmla="*/ 6858000 h 6858000"/>
                  <a:gd name="connsiteX5" fmla="*/ 0 w 6073674"/>
                  <a:gd name="connsiteY5" fmla="*/ 6858000 h 6858000"/>
                  <a:gd name="connsiteX6" fmla="*/ 0 w 6073674"/>
                  <a:gd name="connsiteY6" fmla="*/ 0 h 6858000"/>
                  <a:gd name="connsiteX0" fmla="*/ 0 w 6073134"/>
                  <a:gd name="connsiteY0" fmla="*/ 0 h 6858000"/>
                  <a:gd name="connsiteX1" fmla="*/ 5936343 w 6073134"/>
                  <a:gd name="connsiteY1" fmla="*/ 0 h 6858000"/>
                  <a:gd name="connsiteX2" fmla="*/ 6072996 w 6073134"/>
                  <a:gd name="connsiteY2" fmla="*/ 1840302 h 6858000"/>
                  <a:gd name="connsiteX3" fmla="*/ 5681932 w 6073134"/>
                  <a:gd name="connsiteY3" fmla="*/ 4537495 h 6858000"/>
                  <a:gd name="connsiteX4" fmla="*/ 5936343 w 6073134"/>
                  <a:gd name="connsiteY4" fmla="*/ 6858000 h 6858000"/>
                  <a:gd name="connsiteX5" fmla="*/ 0 w 6073134"/>
                  <a:gd name="connsiteY5" fmla="*/ 6858000 h 6858000"/>
                  <a:gd name="connsiteX6" fmla="*/ 0 w 6073134"/>
                  <a:gd name="connsiteY6" fmla="*/ 0 h 6858000"/>
                  <a:gd name="connsiteX0" fmla="*/ 0 w 6084449"/>
                  <a:gd name="connsiteY0" fmla="*/ 0 h 6858000"/>
                  <a:gd name="connsiteX1" fmla="*/ 5936343 w 6084449"/>
                  <a:gd name="connsiteY1" fmla="*/ 0 h 6858000"/>
                  <a:gd name="connsiteX2" fmla="*/ 6072996 w 6084449"/>
                  <a:gd name="connsiteY2" fmla="*/ 1840302 h 6858000"/>
                  <a:gd name="connsiteX3" fmla="*/ 5681932 w 6084449"/>
                  <a:gd name="connsiteY3" fmla="*/ 4537495 h 6858000"/>
                  <a:gd name="connsiteX4" fmla="*/ 5936343 w 6084449"/>
                  <a:gd name="connsiteY4" fmla="*/ 6858000 h 6858000"/>
                  <a:gd name="connsiteX5" fmla="*/ 0 w 6084449"/>
                  <a:gd name="connsiteY5" fmla="*/ 6858000 h 6858000"/>
                  <a:gd name="connsiteX6" fmla="*/ 0 w 6084449"/>
                  <a:gd name="connsiteY6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4449" h="6858000">
                    <a:moveTo>
                      <a:pt x="0" y="0"/>
                    </a:moveTo>
                    <a:lnTo>
                      <a:pt x="5936343" y="0"/>
                    </a:lnTo>
                    <a:cubicBezTo>
                      <a:pt x="5933970" y="567426"/>
                      <a:pt x="6075369" y="1272876"/>
                      <a:pt x="6072996" y="1840302"/>
                    </a:cubicBezTo>
                    <a:cubicBezTo>
                      <a:pt x="6161907" y="2901352"/>
                      <a:pt x="5704708" y="3701212"/>
                      <a:pt x="5681932" y="4537495"/>
                    </a:cubicBezTo>
                    <a:cubicBezTo>
                      <a:pt x="5659157" y="5373778"/>
                      <a:pt x="5801196" y="6361982"/>
                      <a:pt x="5936343" y="6858000"/>
                    </a:cubicBez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6282AD-1695-490F-8FB6-BBAE001D7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395368" y="0"/>
              <a:ext cx="874718" cy="6857455"/>
              <a:chOff x="5395368" y="0"/>
              <a:chExt cx="874718" cy="685745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3E6E681-A750-4A32-9BF0-911FDF1D1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>
                <a:off x="2404000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458AF90-18B2-472F-A526-F65270C99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>
                <a:off x="240399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E0A46BF-EE81-3C4C-70B3-060C88A47439}"/>
              </a:ext>
            </a:extLst>
          </p:cNvPr>
          <p:cNvSpPr/>
          <p:nvPr/>
        </p:nvSpPr>
        <p:spPr>
          <a:xfrm>
            <a:off x="611397" y="5043685"/>
            <a:ext cx="4071325" cy="90383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M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C3FA773B-6271-025F-7BBE-774B73B6D215}"/>
              </a:ext>
            </a:extLst>
          </p:cNvPr>
          <p:cNvSpPr/>
          <p:nvPr/>
        </p:nvSpPr>
        <p:spPr>
          <a:xfrm>
            <a:off x="611397" y="3473621"/>
            <a:ext cx="4071325" cy="90383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M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3CA3D52F-5362-9D03-63DB-577659DFA304}"/>
              </a:ext>
            </a:extLst>
          </p:cNvPr>
          <p:cNvSpPr/>
          <p:nvPr/>
        </p:nvSpPr>
        <p:spPr>
          <a:xfrm>
            <a:off x="612304" y="2539677"/>
            <a:ext cx="4071325" cy="90383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M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47B2E154-22AE-1D04-76E2-28D1887690CE}"/>
              </a:ext>
            </a:extLst>
          </p:cNvPr>
          <p:cNvSpPr/>
          <p:nvPr/>
        </p:nvSpPr>
        <p:spPr>
          <a:xfrm>
            <a:off x="611397" y="1605733"/>
            <a:ext cx="4071325" cy="90383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M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0008E70-AA56-6AD0-6269-1E3A1A8F4B71}"/>
                  </a:ext>
                </a:extLst>
              </p14:cNvPr>
              <p14:cNvContentPartPr/>
              <p14:nvPr/>
            </p14:nvContentPartPr>
            <p14:xfrm>
              <a:off x="2646339" y="459158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0008E70-AA56-6AD0-6269-1E3A1A8F4B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0699" y="4555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DB49090-8B44-DF1A-2A28-A84AF8A68C69}"/>
                  </a:ext>
                </a:extLst>
              </p14:cNvPr>
              <p14:cNvContentPartPr/>
              <p14:nvPr/>
            </p14:nvContentPartPr>
            <p14:xfrm>
              <a:off x="2646699" y="4422802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DB49090-8B44-DF1A-2A28-A84AF8A68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1059" y="43868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23B75A1-4718-3539-5167-EE48FE7C465A}"/>
                  </a:ext>
                </a:extLst>
              </p14:cNvPr>
              <p14:cNvContentPartPr/>
              <p14:nvPr/>
            </p14:nvContentPartPr>
            <p14:xfrm>
              <a:off x="2646339" y="4741396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23B75A1-4718-3539-5167-EE48FE7C4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0339" y="47053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F057BD4-B7FC-8744-B2CD-50E689679AA1}"/>
                  </a:ext>
                </a:extLst>
              </p14:cNvPr>
              <p14:cNvContentPartPr/>
              <p14:nvPr/>
            </p14:nvContentPartPr>
            <p14:xfrm>
              <a:off x="2645979" y="4893872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F057BD4-B7FC-8744-B2CD-50E689679A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979" y="4858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B79D6D-62AF-DE3A-2823-AA8F298A4638}"/>
                  </a:ext>
                </a:extLst>
              </p14:cNvPr>
              <p14:cNvContentPartPr/>
              <p14:nvPr/>
            </p14:nvContentPartPr>
            <p14:xfrm>
              <a:off x="2645979" y="5089036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B79D6D-62AF-DE3A-2823-AA8F298A46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979" y="50533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9E012C-9B72-49F0-7D7A-230A09890310}"/>
                  </a:ext>
                </a:extLst>
              </p:cNvPr>
              <p:cNvSpPr txBox="1"/>
              <p:nvPr/>
            </p:nvSpPr>
            <p:spPr>
              <a:xfrm>
                <a:off x="-381261" y="1909591"/>
                <a:ext cx="6213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JM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JM" sz="2800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JM" sz="2800" b="1" i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JM" sz="28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9E012C-9B72-49F0-7D7A-230A098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261" y="1909591"/>
                <a:ext cx="6213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3D7B77-BC5D-EA5E-03EA-BC4AB5C56640}"/>
                  </a:ext>
                </a:extLst>
              </p:cNvPr>
              <p:cNvSpPr txBox="1"/>
              <p:nvPr/>
            </p:nvSpPr>
            <p:spPr>
              <a:xfrm>
                <a:off x="-381261" y="2858076"/>
                <a:ext cx="6213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JM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JM" sz="2800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JM" sz="2800" b="1" i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JM" sz="28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3D7B77-BC5D-EA5E-03EA-BC4AB5C56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261" y="2858076"/>
                <a:ext cx="62139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56EDB-939F-73C1-BBD9-D38E22551992}"/>
                  </a:ext>
                </a:extLst>
              </p:cNvPr>
              <p:cNvSpPr txBox="1"/>
              <p:nvPr/>
            </p:nvSpPr>
            <p:spPr>
              <a:xfrm>
                <a:off x="-388815" y="3809574"/>
                <a:ext cx="6213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JM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JM" sz="2800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JM" sz="2800" b="1" i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JM" sz="28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56EDB-939F-73C1-BBD9-D38E225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8815" y="3809574"/>
                <a:ext cx="62139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BBFEF2-4ABC-08ED-1BBC-D60D38CA04D5}"/>
                  </a:ext>
                </a:extLst>
              </p:cNvPr>
              <p:cNvSpPr txBox="1"/>
              <p:nvPr/>
            </p:nvSpPr>
            <p:spPr>
              <a:xfrm>
                <a:off x="-386989" y="5362279"/>
                <a:ext cx="6213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JM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JM" sz="2800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JM" sz="28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JM" sz="2800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JM" sz="28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JM" sz="28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BBFEF2-4ABC-08ED-1BBC-D60D38CA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989" y="5362279"/>
                <a:ext cx="62139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D1CBC-279A-A242-F636-F547B30F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97" y="1217843"/>
            <a:ext cx="8740774" cy="1004246"/>
          </a:xfrm>
        </p:spPr>
        <p:txBody>
          <a:bodyPr anchor="t">
            <a:normAutofit/>
          </a:bodyPr>
          <a:lstStyle/>
          <a:p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Objective</a:t>
            </a:r>
            <a:endParaRPr lang="en-JM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41D7A-CBFF-28AB-E6CD-C9CED0BC7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22090"/>
                <a:ext cx="10455568" cy="32353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Aft>
                    <a:spcPts val="600"/>
                  </a:spcAft>
                </a:pPr>
                <a:r>
                  <a:rPr lang="en-JM" sz="3000" b="1" kern="0" dirty="0">
                    <a:solidFill>
                      <a:srgbClr val="00B0F0"/>
                    </a:solidFill>
                    <a:latin typeface="Segoe UI" panose="020B0502040204020203" pitchFamily="34" charset="0"/>
                    <a:cs typeface="Times New Roman" panose="02020603050405020304" pitchFamily="18" charset="0"/>
                  </a:rPr>
                  <a:t>We want to minimize the loss experienced between the current and previous Q values for a state. </a:t>
                </a:r>
              </a:p>
              <a:p>
                <a:pPr marL="0" indent="0">
                  <a:lnSpc>
                    <a:spcPct val="80000"/>
                  </a:lnSpc>
                  <a:spcAft>
                    <a:spcPts val="600"/>
                  </a:spcAft>
                  <a:buNone/>
                </a:pPr>
                <a:endParaRPr lang="en-JM" sz="3000" b="1" kern="0" dirty="0">
                  <a:solidFill>
                    <a:srgbClr val="00B0F0"/>
                  </a:solidFill>
                  <a:latin typeface="Segoe U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0000"/>
                  </a:lnSpc>
                  <a:spcAft>
                    <a:spcPts val="600"/>
                  </a:spcAft>
                  <a:buNone/>
                </a:pPr>
                <a:r>
                  <a:rPr lang="en-JM" sz="3000" b="1" kern="0" dirty="0">
                    <a:solidFill>
                      <a:srgbClr val="00B0F0"/>
                    </a:solidFill>
                    <a:latin typeface="Segoe UI" panose="020B0502040204020203" pitchFamily="34" charset="0"/>
                    <a:cs typeface="Times New Roman" panose="02020603050405020304" pitchFamily="18" charset="0"/>
                  </a:rPr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3000" b="1" kern="0">
                            <a:solidFill>
                              <a:srgbClr val="00B0F0"/>
                            </a:solidFill>
                          </a:rPr>
                        </m:ctrlPr>
                      </m:sSubPr>
                      <m:e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𝑄</m:t>
                        </m:r>
                      </m:e>
                      <m:sub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en-JM" sz="3000" b="1" kern="0" dirty="0">
                    <a:solidFill>
                      <a:srgbClr val="00B0F0"/>
                    </a:solidFill>
                    <a:latin typeface="Segoe UI" panose="020B0502040204020203" pitchFamily="34" charset="0"/>
                    <a:cs typeface="Times New Roman" panose="02020603050405020304" pitchFamily="18" charset="0"/>
                  </a:rPr>
                  <a:t>(s, a)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3000" b="1" kern="0">
                            <a:solidFill>
                              <a:srgbClr val="00B0F0"/>
                            </a:solidFill>
                          </a:rPr>
                        </m:ctrlPr>
                      </m:sSubPr>
                      <m:e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𝑄</m:t>
                        </m:r>
                      </m:e>
                      <m:sub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𝑙𝑎𝑠𝑡</m:t>
                        </m:r>
                      </m:sub>
                    </m:sSub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(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𝑠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,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𝑎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)</m:t>
                    </m:r>
                  </m:oMath>
                </a14:m>
                <a:endParaRPr lang="en-JM" sz="3000" b="1" kern="0" dirty="0">
                  <a:solidFill>
                    <a:srgbClr val="00B0F0"/>
                  </a:solidFill>
                  <a:latin typeface="Segoe UI" panose="020B0502040204020203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80000"/>
                  </a:lnSpc>
                  <a:spcAft>
                    <a:spcPts val="600"/>
                  </a:spcAft>
                </a:pPr>
                <a:endParaRPr lang="en-JM" sz="3000" b="1" kern="0" dirty="0">
                  <a:solidFill>
                    <a:srgbClr val="00B0F0"/>
                  </a:solidFill>
                  <a:latin typeface="Segoe U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0000"/>
                  </a:lnSpc>
                  <a:spcAft>
                    <a:spcPts val="600"/>
                  </a:spcAft>
                  <a:buNone/>
                </a:pPr>
                <a:r>
                  <a:rPr lang="en-JM" sz="3000" b="1" kern="0" dirty="0">
                    <a:solidFill>
                      <a:srgbClr val="00B0F0"/>
                    </a:solidFill>
                    <a:latin typeface="Segoe UI" panose="020B0502040204020203" pitchFamily="34" charset="0"/>
                    <a:cs typeface="Times New Roman" panose="02020603050405020304" pitchFamily="18" charset="0"/>
                  </a:rPr>
                  <a:t>          =  E[R(s, a)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JM" sz="3000" b="1" kern="0">
                        <a:solidFill>
                          <a:srgbClr val="00B0F0"/>
                        </a:solidFill>
                      </a:rPr>
                      <m:t>γ</m:t>
                    </m:r>
                    <m:sSub>
                      <m:sSubPr>
                        <m:ctrlPr>
                          <a:rPr lang="en-JM" sz="3000" b="1" kern="0">
                            <a:solidFill>
                              <a:srgbClr val="00B0F0"/>
                            </a:solidFill>
                          </a:rPr>
                        </m:ctrlPr>
                      </m:sSubPr>
                      <m:e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max</m:t>
                        </m:r>
                      </m:e>
                      <m:sub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𝑎</m:t>
                        </m:r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′</m:t>
                        </m:r>
                      </m:sub>
                    </m:sSub>
                    <m:sSub>
                      <m:sSubPr>
                        <m:ctrlPr>
                          <a:rPr lang="en-JM" sz="3000" b="1" kern="0">
                            <a:solidFill>
                              <a:srgbClr val="00B0F0"/>
                            </a:solidFill>
                          </a:rPr>
                        </m:ctrlPr>
                      </m:sSubPr>
                      <m:e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𝑄</m:t>
                        </m:r>
                      </m:e>
                      <m:sub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𝑛𝑒𝑥𝑡</m:t>
                        </m:r>
                      </m:sub>
                    </m:sSub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(</m:t>
                    </m:r>
                    <m:r>
                      <m:rPr>
                        <m:sty m:val="p"/>
                      </m:rPr>
                      <a:rPr lang="en-JM" sz="3000" b="1" kern="0">
                        <a:solidFill>
                          <a:srgbClr val="00B0F0"/>
                        </a:solidFill>
                      </a:rPr>
                      <m:t>s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’,</m:t>
                    </m:r>
                    <m:r>
                      <m:rPr>
                        <m:sty m:val="p"/>
                      </m:rPr>
                      <a:rPr lang="en-JM" sz="3000" b="1" kern="0">
                        <a:solidFill>
                          <a:srgbClr val="00B0F0"/>
                        </a:solidFill>
                      </a:rPr>
                      <m:t>a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’)</m:t>
                    </m:r>
                  </m:oMath>
                </a14:m>
                <a:r>
                  <a:rPr lang="en-JM" sz="3000" b="1" kern="0" dirty="0">
                    <a:solidFill>
                      <a:srgbClr val="00B0F0"/>
                    </a:solidFill>
                    <a:latin typeface="Segoe UI" panose="020B0502040204020203" pitchFamily="34" charset="0"/>
                    <a:cs typeface="Times New Roman" panose="02020603050405020304" pitchFamily="18" charset="0"/>
                  </a:rPr>
                  <a:t> ]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3000" b="1" kern="0">
                            <a:solidFill>
                              <a:srgbClr val="00B0F0"/>
                            </a:solidFill>
                          </a:rPr>
                        </m:ctrlPr>
                      </m:sSubPr>
                      <m:e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𝑄</m:t>
                        </m:r>
                      </m:e>
                      <m:sub>
                        <m:r>
                          <a:rPr lang="en-JM" sz="3000" b="1" kern="0">
                            <a:solidFill>
                              <a:srgbClr val="00B0F0"/>
                            </a:solidFill>
                          </a:rPr>
                          <m:t>𝑙𝑎𝑠𝑡</m:t>
                        </m:r>
                      </m:sub>
                    </m:sSub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(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𝑠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,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𝑎</m:t>
                    </m:r>
                    <m:r>
                      <a:rPr lang="en-JM" sz="3000" b="1" kern="0">
                        <a:solidFill>
                          <a:srgbClr val="00B0F0"/>
                        </a:solidFill>
                      </a:rPr>
                      <m:t>)</m:t>
                    </m:r>
                  </m:oMath>
                </a14:m>
                <a:endParaRPr lang="en-JM" sz="3000" b="1" kern="0" dirty="0">
                  <a:solidFill>
                    <a:srgbClr val="00B0F0"/>
                  </a:solidFill>
                  <a:latin typeface="Segoe UI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JM" sz="2400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41D7A-CBFF-28AB-E6CD-C9CED0BC7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22090"/>
                <a:ext cx="10455568" cy="3235370"/>
              </a:xfrm>
              <a:blipFill>
                <a:blip r:embed="rId2"/>
                <a:stretch>
                  <a:fillRect l="-1340" t="-5283" r="-991" b="-1698"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59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9C79F-FB16-6213-4FC9-C4E27EF6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58" y="1877492"/>
            <a:ext cx="4754947" cy="3215373"/>
          </a:xfrm>
        </p:spPr>
        <p:txBody>
          <a:bodyPr>
            <a:normAutofit/>
          </a:bodyPr>
          <a:lstStyle/>
          <a:p>
            <a:pPr algn="ctr"/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Method/Algorithm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577B-A1A5-FB8E-1D7C-EF8916374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356" y="1029607"/>
            <a:ext cx="6428501" cy="452554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6910705" algn="l"/>
              </a:tabLst>
            </a:pP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replay memory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D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capacity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P</a:t>
            </a:r>
            <a:endParaRPr lang="en-JM" sz="2000" kern="1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6910705" algn="l"/>
              </a:tabLst>
            </a:pP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action-value function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Q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random weights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ɵ</a:t>
            </a:r>
            <a:endParaRPr lang="en-JM" sz="2000" kern="1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6910705" algn="l"/>
              </a:tabLst>
            </a:pP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target action-value function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Ǭ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random weights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ɵ</a:t>
            </a:r>
            <a:r>
              <a:rPr lang="en-US" sz="2000" b="1" kern="100" baseline="30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-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 = ɵ</a:t>
            </a:r>
            <a:endParaRPr lang="en-JM" sz="2000" b="1" kern="1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6910705" algn="l"/>
              </a:tabLst>
            </a:pPr>
            <a:r>
              <a:rPr lang="en-US" sz="1800" b="1" i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For</a:t>
            </a:r>
            <a:r>
              <a:rPr lang="en-US" sz="1800" b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episode = 1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to M</a:t>
            </a:r>
            <a:r>
              <a:rPr lang="en-US" sz="1800" b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1" i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 </a:t>
            </a:r>
            <a:r>
              <a:rPr lang="en-US" sz="1800" b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endParaRPr lang="en-JM" sz="1800" kern="100" dirty="0">
              <a:solidFill>
                <a:srgbClr val="00B0F0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6910705" algn="l"/>
              </a:tabLst>
            </a:pPr>
            <a:r>
              <a:rPr lang="en-US" sz="1800" b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 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sequences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e</a:t>
            </a:r>
            <a:r>
              <a:rPr lang="en-US" sz="2000" b="1" kern="100" baseline="-25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=</a:t>
            </a:r>
            <a:r>
              <a:rPr lang="en-US" sz="2000" b="1" kern="100" baseline="-25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{s</a:t>
            </a:r>
            <a:r>
              <a:rPr lang="en-US" sz="2000" b="1" kern="100" baseline="-25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}</a:t>
            </a:r>
            <a:endParaRPr lang="en-JM" sz="2000" kern="1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6910705" algn="l"/>
              </a:tabLst>
            </a:pPr>
            <a:r>
              <a:rPr lang="en-JM" sz="1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en-US" sz="1800" b="1" i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For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t = 1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to T </a:t>
            </a:r>
            <a:r>
              <a:rPr lang="en-US" sz="1800" b="1" i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</a:t>
            </a:r>
            <a:endParaRPr lang="en-JM" sz="1800" b="1" i="1" kern="100" dirty="0">
              <a:solidFill>
                <a:srgbClr val="00B0F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6910705" algn="l"/>
              </a:tabLst>
            </a:pPr>
            <a:r>
              <a:rPr lang="en-JM" sz="1800" b="1" i="1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           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probability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ɛ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a random action</a:t>
            </a:r>
            <a:r>
              <a:rPr lang="en-US" sz="1800" kern="100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en-US" sz="2000" b="1" kern="100" baseline="-25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t</a:t>
            </a:r>
            <a:r>
              <a:rPr lang="en-US" sz="2000" b="1" kern="100" baseline="-25000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 </a:t>
            </a:r>
            <a:endParaRPr lang="en-JM" sz="2000" kern="100" dirty="0">
              <a:solidFill>
                <a:srgbClr val="00B0F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49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9C79F-FB16-6213-4FC9-C4E27EF6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58" y="1877492"/>
            <a:ext cx="4754947" cy="3215373"/>
          </a:xfrm>
        </p:spPr>
        <p:txBody>
          <a:bodyPr>
            <a:normAutofit/>
          </a:bodyPr>
          <a:lstStyle/>
          <a:p>
            <a:pPr algn="ctr"/>
            <a:r>
              <a:rPr lang="en-JM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Continuing….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C577B-A1A5-FB8E-1D7C-EF8916374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0930" y="934855"/>
                <a:ext cx="6902246" cy="48497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US" sz="18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otherwise select</a:t>
                </a:r>
                <a:r>
                  <a:rPr lang="en-US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0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  <m:sub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JM" sz="2000" b="1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𝐚𝐫𝐠𝐦𝐚𝐱</m:t>
                        </m:r>
                      </m:e>
                      <m:sub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JM" sz="2000" b="1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𝐐</m:t>
                    </m:r>
                    <m:r>
                      <a:rPr lang="en-JM" sz="2000" b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JM" sz="2000" b="1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</a:rPr>
                      <m:t>𝐚</m:t>
                    </m:r>
                    <m:r>
                      <a:rPr lang="en-JM" sz="2000" b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egoe UI" panose="020B0502040204020203" pitchFamily="34" charset="0"/>
                      </a:rPr>
                      <m:t>; </m:t>
                    </m:r>
                    <m:r>
                      <a:rPr lang="en-US" sz="2000" b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ɵ</m:t>
                    </m:r>
                    <m:r>
                      <a:rPr lang="en-JM" sz="2000" b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JM" sz="2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Execute action </a:t>
                </a:r>
                <a:r>
                  <a:rPr lang="en-US" sz="2000" b="1" kern="1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="1" kern="100" baseline="-25000" dirty="0">
                    <a:solidFill>
                      <a:srgbClr val="00B0F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  </a:t>
                </a:r>
                <a:r>
                  <a:rPr lang="en-US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the pygame env and observe 	reward </a:t>
                </a:r>
                <a:r>
                  <a:rPr lang="en-US" sz="2000" b="1" kern="1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b="1" kern="100" baseline="-250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kern="100" baseline="-250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+1</a:t>
                </a:r>
                <a:r>
                  <a:rPr lang="en-US" sz="2000" kern="100" baseline="-250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000" b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JM" sz="2000" kern="100" dirty="0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Set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000" b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𝐫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store</a:t>
                </a:r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000" b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JM" sz="20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JM" sz="2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Sample random minibatch of transitions 	</a:t>
                </a:r>
                <a14:m>
                  <m:oMath xmlns:m="http://schemas.openxmlformats.org/officeDocument/2006/math">
                    <m:r>
                      <a:rPr lang="en-JM" sz="2000" b="1" i="0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𝐫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JM" sz="2000" b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</m:e>
                      <m:sub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JM" sz="20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JM" sz="2000" b="1" i="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en-JM" sz="2000" b="1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JM" sz="20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JM" sz="2000" kern="1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JM" sz="20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JM" sz="2000" b="1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JM" sz="20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JM" sz="20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JM" sz="2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JM" sz="2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JM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𝑂𝑟</m:t>
                            </m:r>
                          </m:e>
                          <m:e>
                            <m:sSub>
                              <m:sSubPr>
                                <m:ctrlP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JM" sz="2000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𝐦𝐚𝐱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JM" sz="2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JM" sz="20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𝐐</m:t>
                            </m:r>
                            <m:r>
                              <a:rPr lang="en-JM" sz="2000" b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JM" sz="20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JM" sz="2000" b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JM" sz="20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egoe UI" panose="020B0502040204020203" pitchFamily="34" charset="0"/>
                              </a:rPr>
                              <m:t>𝐚</m:t>
                            </m:r>
                            <m:r>
                              <a:rPr lang="en-JM" sz="20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  <m:r>
                              <a:rPr lang="en-JM" sz="2000" b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egoe UI" panose="020B0502040204020203" pitchFamily="34" charset="0"/>
                              </a:rPr>
                              <m:t>; </m:t>
                            </m:r>
                            <m:r>
                              <a:rPr lang="en-US" sz="2000" b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  <m:r>
                              <a:rPr lang="en-JM" sz="2000" b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JM" sz="2000" kern="100" dirty="0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1226820" algn="l"/>
                  </a:tabLst>
                </a:pPr>
                <a:r>
                  <a:rPr lang="en-US" sz="2000" dirty="0">
                    <a:solidFill>
                      <a:srgbClr val="00B0F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Perform gradient descent step 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JM" sz="20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JM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r>
                          <a:rPr lang="en-JM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𝐐</m:t>
                        </m:r>
                        <m:r>
                          <a:rPr lang="en-JM" sz="20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JM" sz="20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egoe UI" panose="020B0502040204020203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JM" sz="20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JM" sz="20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egoe UI" panose="020B0502040204020203" pitchFamily="34" charset="0"/>
                          </a:rPr>
                          <m:t>; </m:t>
                        </m:r>
                        <m:r>
                          <a:rPr lang="en-US" sz="20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  <m:r>
                          <a:rPr lang="en-JM" sz="20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  <m:sup>
                        <m:r>
                          <a:rPr lang="en-JM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JM" sz="2000" kern="100" dirty="0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C577B-A1A5-FB8E-1D7C-EF8916374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0930" y="934855"/>
                <a:ext cx="6902246" cy="4849700"/>
              </a:xfrm>
              <a:blipFill>
                <a:blip r:embed="rId3"/>
                <a:stretch>
                  <a:fillRect t="-628"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36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594AE-0B99-6144-9886-5CA193FB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0" y="2853020"/>
            <a:ext cx="3624471" cy="33499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Store the experience tuple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3B848-F9EE-4456-8D73-C25390B65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67865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1D5AFED5-EFBA-4DCE-A2F2-3B1B73601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352" y="188432"/>
            <a:ext cx="2745268" cy="274526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06BF2F-5822-4F90-BF7D-7FDA65761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352" y="188432"/>
            <a:ext cx="2745268" cy="274526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BE702A-233C-4424-B0B6-5435E4A34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6059" y="107752"/>
            <a:ext cx="2745268" cy="274526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689860-A291-4B0F-AB65-421F8C20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541" y="2762219"/>
            <a:ext cx="3938846" cy="3938846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2BEF57-041E-4DE3-B65C-CBE7121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541" y="2762219"/>
            <a:ext cx="3938846" cy="3938846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6039" y="303887"/>
            <a:ext cx="3055711" cy="30557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6039" y="303887"/>
            <a:ext cx="3055711" cy="305571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143" y="214083"/>
            <a:ext cx="3055711" cy="30557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A1047-CF06-6DC7-21FF-3F4C5D30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24" y="221106"/>
            <a:ext cx="4721912" cy="2148468"/>
          </a:xfrm>
          <a:prstGeom prst="rect">
            <a:avLst/>
          </a:pr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51763" y="565659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7045360-A428-4E4B-989C-E4EF4D920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9223" y="2630229"/>
            <a:ext cx="3938846" cy="393884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81BCE-2405-E2CD-D2E0-C02F1A1D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35" y="367865"/>
            <a:ext cx="6418687" cy="49921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4D96E-881B-C9AF-9F4E-A3675BF21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55923" y="5662373"/>
            <a:ext cx="6651883" cy="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588D5-2802-275D-30AB-5CC92F88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69977"/>
            <a:ext cx="6103375" cy="1838977"/>
          </a:xfrm>
        </p:spPr>
        <p:txBody>
          <a:bodyPr anchor="t">
            <a:normAutofit fontScale="90000"/>
          </a:bodyPr>
          <a:lstStyle/>
          <a:p>
            <a:r>
              <a:rPr lang="en-JM" sz="49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Sample the random batch from replay memory</a:t>
            </a:r>
            <a:br>
              <a:rPr lang="en-JM" sz="2500" dirty="0">
                <a:solidFill>
                  <a:schemeClr val="bg1"/>
                </a:solidFill>
              </a:rPr>
            </a:br>
            <a:endParaRPr lang="en-JM" sz="25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693EA-E279-5638-E33D-3AA526295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9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5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7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C709C-0C80-B8BA-C5E6-5A7B99DF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89" y="1215899"/>
            <a:ext cx="3394706" cy="360464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Calculate the loss between output Q-values and target Q-Values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67BD7-3757-7285-88B8-ABAAF926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622" y="154877"/>
            <a:ext cx="6473515" cy="3109433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554BD-BD02-0601-4AA6-562F4D76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22" y="3429000"/>
            <a:ext cx="6473515" cy="3194509"/>
          </a:xfrm>
          <a:prstGeom prst="rect">
            <a:avLst/>
          </a:prstGeom>
        </p:spPr>
      </p:pic>
      <p:grpSp>
        <p:nvGrpSpPr>
          <p:cNvPr id="6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11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ACC23-99F1-21E5-6939-2E42BB91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57497"/>
            <a:ext cx="6143626" cy="1400400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Pass the next state to the network afterwards.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F91A4EB-6C79-41BD-6E2D-1139BC002144}"/>
              </a:ext>
            </a:extLst>
          </p:cNvPr>
          <p:cNvSpPr/>
          <p:nvPr/>
        </p:nvSpPr>
        <p:spPr>
          <a:xfrm>
            <a:off x="31188" y="3504225"/>
            <a:ext cx="12171208" cy="458931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616C86-5499-132A-DE7A-BCFA09BC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0828"/>
            <a:ext cx="12202396" cy="40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7FA50074-145C-715F-9184-E03818B36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611"/>
          <a:stretch/>
        </p:blipFill>
        <p:spPr>
          <a:xfrm>
            <a:off x="21" y="85354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047B5-2F2D-D39A-3EFF-0BCDE21F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What is Reinforcement Learning?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A8503-CE41-0D6D-8600-E858B1EC876D}"/>
              </a:ext>
            </a:extLst>
          </p:cNvPr>
          <p:cNvSpPr txBox="1"/>
          <p:nvPr/>
        </p:nvSpPr>
        <p:spPr>
          <a:xfrm>
            <a:off x="5599083" y="853673"/>
            <a:ext cx="5715000" cy="500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Reinforcement Learning is a type of machine learning where... </a:t>
            </a:r>
          </a:p>
        </p:txBody>
      </p:sp>
      <p:sp>
        <p:nvSpPr>
          <p:cNvPr id="40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270FD-F05F-0425-31CD-13163523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399" y="698297"/>
            <a:ext cx="4391025" cy="1323439"/>
          </a:xfrm>
        </p:spPr>
        <p:txBody>
          <a:bodyPr anchor="t">
            <a:no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Gradient descent and back propagation updates weights in the policy network to minimize loss.</a:t>
            </a:r>
            <a:b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</a:br>
            <a:endParaRPr lang="en-JM" sz="40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A0A25-BECC-01DF-8BFF-14212293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8" y="3428999"/>
            <a:ext cx="6833745" cy="296891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0F603-3315-E83F-F4ED-7C6AF360D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"/>
          <a:stretch/>
        </p:blipFill>
        <p:spPr>
          <a:xfrm>
            <a:off x="126813" y="226568"/>
            <a:ext cx="6855010" cy="29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357E-0EE9-CB55-1603-93A3B410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Derivative Of The Loss Function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C8F8-F1BB-719A-A8A1-9C3D0EA7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144" y="2469722"/>
            <a:ext cx="6273716" cy="2085753"/>
          </a:xfrm>
        </p:spPr>
        <p:txBody>
          <a:bodyPr/>
          <a:lstStyle/>
          <a:p>
            <a:pPr marL="0" indent="0" defTabSz="795528">
              <a:spcBef>
                <a:spcPts val="870"/>
              </a:spcBef>
              <a:buNone/>
            </a:pPr>
            <a:endParaRPr lang="en-JM" sz="2088" b="1" kern="1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JM" sz="2088" b="1" kern="1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JM" sz="2088" b="1" kern="1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JM" dirty="0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2EE7810-DB1B-5B79-E847-AEF325D6F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62" r="46820"/>
          <a:stretch/>
        </p:blipFill>
        <p:spPr bwMode="auto">
          <a:xfrm>
            <a:off x="2371833" y="2808619"/>
            <a:ext cx="7448334" cy="2509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8111A5-9244-C68F-AA60-954F38C64B34}"/>
                  </a:ext>
                </a:extLst>
              </p:cNvPr>
              <p:cNvSpPr txBox="1"/>
              <p:nvPr/>
            </p:nvSpPr>
            <p:spPr>
              <a:xfrm>
                <a:off x="0" y="1825264"/>
                <a:ext cx="12192000" cy="607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95528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M" sz="2800" b="1" i="1" kern="1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JM" sz="2800" b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JM" sz="2800" b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𝒎𝒂𝒙</m:t>
                          </m:r>
                        </m:e>
                        <m:sub>
                          <m:sSup>
                            <m:sSup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ɵ</m:t>
                              </m:r>
                            </m:e>
                            <m:sub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Ǭ</m:t>
                      </m:r>
                      <m:d>
                        <m:dPr>
                          <m:ctrlP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ɵ</m:t>
                              </m:r>
                            </m:e>
                            <m:sub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JM" sz="2800" b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JM" sz="2800" b="1" i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800" b="1" kern="1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Ǭ</m:t>
                      </m:r>
                      <m:d>
                        <m:dPr>
                          <m:ctrlPr>
                            <a:rPr lang="en-JM" sz="2800" b="1" i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JM" sz="2800" b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JM" sz="2800" b="1" kern="1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JM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ɵ</m:t>
                              </m:r>
                            </m:e>
                            <m:sub>
                              <m:r>
                                <a:rPr lang="en-US" sz="2800" b="1" i="1" kern="1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JM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8111A5-9244-C68F-AA60-954F38C64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5264"/>
                <a:ext cx="12192000" cy="607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M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257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9A8D0-C8B2-4945-A954-6B3FACBEE70E}"/>
              </a:ext>
            </a:extLst>
          </p:cNvPr>
          <p:cNvGrpSpPr/>
          <p:nvPr/>
        </p:nvGrpSpPr>
        <p:grpSpPr>
          <a:xfrm>
            <a:off x="4820269" y="4691803"/>
            <a:ext cx="2548494" cy="974319"/>
            <a:chOff x="8799513" y="9564688"/>
            <a:chExt cx="6784975" cy="2593975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6E07965-DF74-46DA-B97B-32048D80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10075863"/>
              <a:ext cx="6784975" cy="2082800"/>
            </a:xfrm>
            <a:custGeom>
              <a:avLst/>
              <a:gdLst>
                <a:gd name="T0" fmla="*/ 2458 w 2458"/>
                <a:gd name="T1" fmla="*/ 0 h 754"/>
                <a:gd name="T2" fmla="*/ 0 w 2458"/>
                <a:gd name="T3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8" h="754">
                  <a:moveTo>
                    <a:pt x="2458" y="0"/>
                  </a:moveTo>
                  <a:cubicBezTo>
                    <a:pt x="1867" y="685"/>
                    <a:pt x="643" y="754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81E3155-5915-409B-90E4-B31EA1600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10075863"/>
              <a:ext cx="6784975" cy="2082800"/>
            </a:xfrm>
            <a:custGeom>
              <a:avLst/>
              <a:gdLst>
                <a:gd name="T0" fmla="*/ 2458 w 2458"/>
                <a:gd name="T1" fmla="*/ 0 h 754"/>
                <a:gd name="T2" fmla="*/ 0 w 2458"/>
                <a:gd name="T3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8" h="754">
                  <a:moveTo>
                    <a:pt x="2458" y="0"/>
                  </a:moveTo>
                  <a:cubicBezTo>
                    <a:pt x="1867" y="685"/>
                    <a:pt x="643" y="754"/>
                    <a:pt x="0" y="0"/>
                  </a:cubicBezTo>
                </a:path>
              </a:pathLst>
            </a:custGeom>
            <a:noFill/>
            <a:ln w="4763" cap="rnd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C0E4C83E-CCB9-4430-B843-7D0C3241C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9513" y="9564688"/>
              <a:ext cx="6784975" cy="10191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BDDDCEBF-85BA-4C09-BF22-C4A230FBE30D}"/>
              </a:ext>
            </a:extLst>
          </p:cNvPr>
          <p:cNvSpPr>
            <a:spLocks/>
          </p:cNvSpPr>
          <p:nvPr/>
        </p:nvSpPr>
        <p:spPr bwMode="auto">
          <a:xfrm>
            <a:off x="4315221" y="3242249"/>
            <a:ext cx="3554416" cy="727460"/>
          </a:xfrm>
          <a:custGeom>
            <a:avLst/>
            <a:gdLst>
              <a:gd name="T0" fmla="*/ 3389 w 3428"/>
              <a:gd name="T1" fmla="*/ 89 h 701"/>
              <a:gd name="T2" fmla="*/ 3386 w 3428"/>
              <a:gd name="T3" fmla="*/ 85 h 701"/>
              <a:gd name="T4" fmla="*/ 49 w 3428"/>
              <a:gd name="T5" fmla="*/ 83 h 701"/>
              <a:gd name="T6" fmla="*/ 44 w 3428"/>
              <a:gd name="T7" fmla="*/ 88 h 701"/>
              <a:gd name="T8" fmla="*/ 26 w 3428"/>
              <a:gd name="T9" fmla="*/ 635 h 701"/>
              <a:gd name="T10" fmla="*/ 31 w 3428"/>
              <a:gd name="T11" fmla="*/ 638 h 701"/>
              <a:gd name="T12" fmla="*/ 3404 w 3428"/>
              <a:gd name="T13" fmla="*/ 637 h 701"/>
              <a:gd name="T14" fmla="*/ 3407 w 3428"/>
              <a:gd name="T15" fmla="*/ 634 h 701"/>
              <a:gd name="T16" fmla="*/ 3389 w 3428"/>
              <a:gd name="T17" fmla="*/ 89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28" h="701">
                <a:moveTo>
                  <a:pt x="3389" y="89"/>
                </a:moveTo>
                <a:cubicBezTo>
                  <a:pt x="3386" y="85"/>
                  <a:pt x="3386" y="85"/>
                  <a:pt x="3386" y="85"/>
                </a:cubicBezTo>
                <a:cubicBezTo>
                  <a:pt x="3205" y="6"/>
                  <a:pt x="290" y="0"/>
                  <a:pt x="49" y="83"/>
                </a:cubicBezTo>
                <a:cubicBezTo>
                  <a:pt x="44" y="88"/>
                  <a:pt x="44" y="88"/>
                  <a:pt x="44" y="88"/>
                </a:cubicBezTo>
                <a:cubicBezTo>
                  <a:pt x="0" y="360"/>
                  <a:pt x="10" y="469"/>
                  <a:pt x="26" y="635"/>
                </a:cubicBezTo>
                <a:cubicBezTo>
                  <a:pt x="31" y="638"/>
                  <a:pt x="31" y="638"/>
                  <a:pt x="31" y="638"/>
                </a:cubicBezTo>
                <a:cubicBezTo>
                  <a:pt x="243" y="693"/>
                  <a:pt x="3207" y="701"/>
                  <a:pt x="3404" y="637"/>
                </a:cubicBezTo>
                <a:cubicBezTo>
                  <a:pt x="3407" y="634"/>
                  <a:pt x="3407" y="634"/>
                  <a:pt x="3407" y="634"/>
                </a:cubicBezTo>
                <a:cubicBezTo>
                  <a:pt x="3427" y="424"/>
                  <a:pt x="3428" y="329"/>
                  <a:pt x="3389" y="89"/>
                </a:cubicBezTo>
                <a:close/>
              </a:path>
            </a:pathLst>
          </a:custGeom>
          <a:solidFill>
            <a:schemeClr val="accent5"/>
          </a:solidFill>
          <a:ln w="4763" cap="rnd">
            <a:noFill/>
            <a:prstDash val="solid"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16514-C31A-45A8-BE61-7B62762AF174}"/>
              </a:ext>
            </a:extLst>
          </p:cNvPr>
          <p:cNvGrpSpPr/>
          <p:nvPr/>
        </p:nvGrpSpPr>
        <p:grpSpPr>
          <a:xfrm>
            <a:off x="4386775" y="3993561"/>
            <a:ext cx="3417868" cy="986841"/>
            <a:chOff x="7645401" y="7705725"/>
            <a:chExt cx="9099550" cy="262731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C6A1268-06E1-4D21-B722-652073F1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8042275"/>
              <a:ext cx="9099550" cy="2290763"/>
            </a:xfrm>
            <a:custGeom>
              <a:avLst/>
              <a:gdLst>
                <a:gd name="T0" fmla="*/ 0 w 3296"/>
                <a:gd name="T1" fmla="*/ 0 h 829"/>
                <a:gd name="T2" fmla="*/ 289 w 3296"/>
                <a:gd name="T3" fmla="*/ 600 h 829"/>
                <a:gd name="T4" fmla="*/ 2997 w 3296"/>
                <a:gd name="T5" fmla="*/ 608 h 829"/>
                <a:gd name="T6" fmla="*/ 3296 w 3296"/>
                <a:gd name="T7" fmla="*/ 0 h 829"/>
                <a:gd name="T8" fmla="*/ 0 w 3296"/>
                <a:gd name="T9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829">
                  <a:moveTo>
                    <a:pt x="0" y="0"/>
                  </a:moveTo>
                  <a:cubicBezTo>
                    <a:pt x="55" y="220"/>
                    <a:pt x="153" y="422"/>
                    <a:pt x="289" y="600"/>
                  </a:cubicBezTo>
                  <a:cubicBezTo>
                    <a:pt x="555" y="799"/>
                    <a:pt x="2564" y="829"/>
                    <a:pt x="2997" y="608"/>
                  </a:cubicBezTo>
                  <a:cubicBezTo>
                    <a:pt x="3136" y="446"/>
                    <a:pt x="3234" y="241"/>
                    <a:pt x="32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537EBD3-BA5F-44E9-9C10-C69822E14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7705725"/>
              <a:ext cx="9099550" cy="674688"/>
            </a:xfrm>
            <a:custGeom>
              <a:avLst/>
              <a:gdLst>
                <a:gd name="T0" fmla="*/ 3296 w 3296"/>
                <a:gd name="T1" fmla="*/ 122 h 244"/>
                <a:gd name="T2" fmla="*/ 0 w 3296"/>
                <a:gd name="T3" fmla="*/ 122 h 244"/>
                <a:gd name="T4" fmla="*/ 3296 w 3296"/>
                <a:gd name="T5" fmla="*/ 1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96" h="244">
                  <a:moveTo>
                    <a:pt x="3296" y="122"/>
                  </a:moveTo>
                  <a:cubicBezTo>
                    <a:pt x="3296" y="244"/>
                    <a:pt x="0" y="244"/>
                    <a:pt x="0" y="122"/>
                  </a:cubicBezTo>
                  <a:cubicBezTo>
                    <a:pt x="0" y="0"/>
                    <a:pt x="3296" y="0"/>
                    <a:pt x="3296" y="12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2CD31-27FB-4FCA-B6E9-4ECDEF4E4AF8}"/>
              </a:ext>
            </a:extLst>
          </p:cNvPr>
          <p:cNvGrpSpPr/>
          <p:nvPr/>
        </p:nvGrpSpPr>
        <p:grpSpPr>
          <a:xfrm>
            <a:off x="4900767" y="1749765"/>
            <a:ext cx="2387499" cy="903362"/>
            <a:chOff x="9013826" y="1731963"/>
            <a:chExt cx="6356350" cy="2405062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8E832E6-5DBD-4125-A175-3BDC495FE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6" y="2762250"/>
              <a:ext cx="6356350" cy="1374775"/>
            </a:xfrm>
            <a:custGeom>
              <a:avLst/>
              <a:gdLst>
                <a:gd name="T0" fmla="*/ 4 w 2302"/>
                <a:gd name="T1" fmla="*/ 227 h 498"/>
                <a:gd name="T2" fmla="*/ 0 w 2302"/>
                <a:gd name="T3" fmla="*/ 238 h 498"/>
                <a:gd name="T4" fmla="*/ 1 w 2302"/>
                <a:gd name="T5" fmla="*/ 250 h 498"/>
                <a:gd name="T6" fmla="*/ 7 w 2302"/>
                <a:gd name="T7" fmla="*/ 261 h 498"/>
                <a:gd name="T8" fmla="*/ 2300 w 2302"/>
                <a:gd name="T9" fmla="*/ 253 h 498"/>
                <a:gd name="T10" fmla="*/ 2302 w 2302"/>
                <a:gd name="T11" fmla="*/ 242 h 498"/>
                <a:gd name="T12" fmla="*/ 2300 w 2302"/>
                <a:gd name="T13" fmla="*/ 230 h 498"/>
                <a:gd name="T14" fmla="*/ 4 w 2302"/>
                <a:gd name="T15" fmla="*/ 22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2" h="498">
                  <a:moveTo>
                    <a:pt x="4" y="227"/>
                  </a:moveTo>
                  <a:cubicBezTo>
                    <a:pt x="0" y="238"/>
                    <a:pt x="0" y="238"/>
                    <a:pt x="0" y="238"/>
                  </a:cubicBezTo>
                  <a:cubicBezTo>
                    <a:pt x="1" y="250"/>
                    <a:pt x="1" y="250"/>
                    <a:pt x="1" y="250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215" y="498"/>
                    <a:pt x="2182" y="444"/>
                    <a:pt x="2300" y="253"/>
                  </a:cubicBezTo>
                  <a:cubicBezTo>
                    <a:pt x="2302" y="242"/>
                    <a:pt x="2302" y="242"/>
                    <a:pt x="2302" y="242"/>
                  </a:cubicBezTo>
                  <a:cubicBezTo>
                    <a:pt x="2300" y="230"/>
                    <a:pt x="2300" y="230"/>
                    <a:pt x="2300" y="230"/>
                  </a:cubicBezTo>
                  <a:cubicBezTo>
                    <a:pt x="2169" y="8"/>
                    <a:pt x="171" y="0"/>
                    <a:pt x="4" y="22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1E0684D-E707-465D-A2A5-6BEB00D5A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6851" y="1731963"/>
              <a:ext cx="6180138" cy="1590675"/>
            </a:xfrm>
            <a:custGeom>
              <a:avLst/>
              <a:gdLst>
                <a:gd name="T0" fmla="*/ 2053 w 2239"/>
                <a:gd name="T1" fmla="*/ 428 h 576"/>
                <a:gd name="T2" fmla="*/ 1967 w 2239"/>
                <a:gd name="T3" fmla="*/ 374 h 576"/>
                <a:gd name="T4" fmla="*/ 0 w 2239"/>
                <a:gd name="T5" fmla="*/ 576 h 576"/>
                <a:gd name="T6" fmla="*/ 2239 w 2239"/>
                <a:gd name="T7" fmla="*/ 568 h 576"/>
                <a:gd name="T8" fmla="*/ 2053 w 2239"/>
                <a:gd name="T9" fmla="*/ 42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576">
                  <a:moveTo>
                    <a:pt x="2053" y="428"/>
                  </a:moveTo>
                  <a:cubicBezTo>
                    <a:pt x="1998" y="390"/>
                    <a:pt x="1967" y="374"/>
                    <a:pt x="1967" y="374"/>
                  </a:cubicBezTo>
                  <a:cubicBezTo>
                    <a:pt x="1269" y="0"/>
                    <a:pt x="561" y="109"/>
                    <a:pt x="0" y="576"/>
                  </a:cubicBezTo>
                  <a:cubicBezTo>
                    <a:pt x="292" y="393"/>
                    <a:pt x="1888" y="382"/>
                    <a:pt x="2239" y="568"/>
                  </a:cubicBezTo>
                  <a:cubicBezTo>
                    <a:pt x="2151" y="492"/>
                    <a:pt x="2148" y="493"/>
                    <a:pt x="2053" y="428"/>
                  </a:cubicBezTo>
                  <a:close/>
                </a:path>
              </a:pathLst>
            </a:custGeom>
            <a:solidFill>
              <a:schemeClr val="accent1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9E449F-58FB-45EC-A340-96728F8EFE10}"/>
              </a:ext>
            </a:extLst>
          </p:cNvPr>
          <p:cNvGrpSpPr/>
          <p:nvPr/>
        </p:nvGrpSpPr>
        <p:grpSpPr>
          <a:xfrm>
            <a:off x="4418974" y="2295359"/>
            <a:ext cx="3353470" cy="965971"/>
            <a:chOff x="7731126" y="3184525"/>
            <a:chExt cx="8928100" cy="2571750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E336DF9-27D6-406A-AD33-ACF92B675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26" y="3184525"/>
              <a:ext cx="8924925" cy="2184400"/>
            </a:xfrm>
            <a:custGeom>
              <a:avLst/>
              <a:gdLst>
                <a:gd name="T0" fmla="*/ 2705 w 3233"/>
                <a:gd name="T1" fmla="*/ 139 h 791"/>
                <a:gd name="T2" fmla="*/ 327 w 3233"/>
                <a:gd name="T3" fmla="*/ 215 h 791"/>
                <a:gd name="T4" fmla="*/ 0 w 3233"/>
                <a:gd name="T5" fmla="*/ 789 h 791"/>
                <a:gd name="T6" fmla="*/ 6 w 3233"/>
                <a:gd name="T7" fmla="*/ 782 h 791"/>
                <a:gd name="T8" fmla="*/ 3229 w 3233"/>
                <a:gd name="T9" fmla="*/ 784 h 791"/>
                <a:gd name="T10" fmla="*/ 3233 w 3233"/>
                <a:gd name="T11" fmla="*/ 791 h 791"/>
                <a:gd name="T12" fmla="*/ 2908 w 3233"/>
                <a:gd name="T13" fmla="*/ 218 h 791"/>
                <a:gd name="T14" fmla="*/ 2705 w 3233"/>
                <a:gd name="T15" fmla="*/ 139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3" h="791">
                  <a:moveTo>
                    <a:pt x="2705" y="139"/>
                  </a:moveTo>
                  <a:cubicBezTo>
                    <a:pt x="2000" y="0"/>
                    <a:pt x="523" y="49"/>
                    <a:pt x="327" y="215"/>
                  </a:cubicBezTo>
                  <a:cubicBezTo>
                    <a:pt x="176" y="403"/>
                    <a:pt x="99" y="521"/>
                    <a:pt x="0" y="789"/>
                  </a:cubicBezTo>
                  <a:cubicBezTo>
                    <a:pt x="6" y="782"/>
                    <a:pt x="6" y="782"/>
                    <a:pt x="6" y="782"/>
                  </a:cubicBezTo>
                  <a:cubicBezTo>
                    <a:pt x="281" y="632"/>
                    <a:pt x="3072" y="678"/>
                    <a:pt x="3229" y="784"/>
                  </a:cubicBezTo>
                  <a:cubicBezTo>
                    <a:pt x="3233" y="791"/>
                    <a:pt x="3233" y="791"/>
                    <a:pt x="3233" y="791"/>
                  </a:cubicBezTo>
                  <a:cubicBezTo>
                    <a:pt x="3158" y="589"/>
                    <a:pt x="3098" y="453"/>
                    <a:pt x="2908" y="218"/>
                  </a:cubicBezTo>
                  <a:cubicBezTo>
                    <a:pt x="2864" y="174"/>
                    <a:pt x="2770" y="154"/>
                    <a:pt x="2705" y="139"/>
                  </a:cubicBezTo>
                </a:path>
              </a:pathLst>
            </a:custGeom>
            <a:solidFill>
              <a:schemeClr val="accent3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563E405-9722-4A70-9E8E-8E4ED666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26" y="3184525"/>
              <a:ext cx="8924925" cy="2184400"/>
            </a:xfrm>
            <a:custGeom>
              <a:avLst/>
              <a:gdLst>
                <a:gd name="T0" fmla="*/ 2705 w 3233"/>
                <a:gd name="T1" fmla="*/ 139 h 791"/>
                <a:gd name="T2" fmla="*/ 327 w 3233"/>
                <a:gd name="T3" fmla="*/ 215 h 791"/>
                <a:gd name="T4" fmla="*/ 0 w 3233"/>
                <a:gd name="T5" fmla="*/ 789 h 791"/>
                <a:gd name="T6" fmla="*/ 6 w 3233"/>
                <a:gd name="T7" fmla="*/ 782 h 791"/>
                <a:gd name="T8" fmla="*/ 3229 w 3233"/>
                <a:gd name="T9" fmla="*/ 784 h 791"/>
                <a:gd name="T10" fmla="*/ 3233 w 3233"/>
                <a:gd name="T11" fmla="*/ 791 h 791"/>
                <a:gd name="T12" fmla="*/ 2908 w 3233"/>
                <a:gd name="T13" fmla="*/ 218 h 791"/>
                <a:gd name="T14" fmla="*/ 2705 w 3233"/>
                <a:gd name="T15" fmla="*/ 139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3" h="791">
                  <a:moveTo>
                    <a:pt x="2705" y="139"/>
                  </a:moveTo>
                  <a:cubicBezTo>
                    <a:pt x="2000" y="0"/>
                    <a:pt x="523" y="49"/>
                    <a:pt x="327" y="215"/>
                  </a:cubicBezTo>
                  <a:cubicBezTo>
                    <a:pt x="176" y="403"/>
                    <a:pt x="99" y="521"/>
                    <a:pt x="0" y="789"/>
                  </a:cubicBezTo>
                  <a:cubicBezTo>
                    <a:pt x="6" y="782"/>
                    <a:pt x="6" y="782"/>
                    <a:pt x="6" y="782"/>
                  </a:cubicBezTo>
                  <a:cubicBezTo>
                    <a:pt x="281" y="632"/>
                    <a:pt x="3072" y="678"/>
                    <a:pt x="3229" y="784"/>
                  </a:cubicBezTo>
                  <a:cubicBezTo>
                    <a:pt x="3233" y="791"/>
                    <a:pt x="3233" y="791"/>
                    <a:pt x="3233" y="791"/>
                  </a:cubicBezTo>
                  <a:cubicBezTo>
                    <a:pt x="3158" y="589"/>
                    <a:pt x="3098" y="453"/>
                    <a:pt x="2908" y="218"/>
                  </a:cubicBezTo>
                  <a:cubicBezTo>
                    <a:pt x="2864" y="174"/>
                    <a:pt x="2770" y="154"/>
                    <a:pt x="2705" y="139"/>
                  </a:cubicBezTo>
                </a:path>
              </a:pathLst>
            </a:custGeom>
            <a:noFill/>
            <a:ln w="4763" cap="rnd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0F57FEC-0F1B-49C8-8CBA-DC88A99C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26" y="5076825"/>
              <a:ext cx="8928100" cy="679450"/>
            </a:xfrm>
            <a:custGeom>
              <a:avLst/>
              <a:gdLst>
                <a:gd name="T0" fmla="*/ 3234 w 3234"/>
                <a:gd name="T1" fmla="*/ 106 h 246"/>
                <a:gd name="T2" fmla="*/ 0 w 3234"/>
                <a:gd name="T3" fmla="*/ 106 h 246"/>
                <a:gd name="T4" fmla="*/ 1617 w 3234"/>
                <a:gd name="T5" fmla="*/ 0 h 246"/>
                <a:gd name="T6" fmla="*/ 3234 w 3234"/>
                <a:gd name="T7" fmla="*/ 1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4" h="246">
                  <a:moveTo>
                    <a:pt x="3234" y="106"/>
                  </a:moveTo>
                  <a:cubicBezTo>
                    <a:pt x="3234" y="246"/>
                    <a:pt x="0" y="246"/>
                    <a:pt x="0" y="106"/>
                  </a:cubicBezTo>
                  <a:cubicBezTo>
                    <a:pt x="0" y="48"/>
                    <a:pt x="724" y="0"/>
                    <a:pt x="1617" y="0"/>
                  </a:cubicBezTo>
                  <a:cubicBezTo>
                    <a:pt x="2510" y="0"/>
                    <a:pt x="3234" y="48"/>
                    <a:pt x="3234" y="10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CC077BD-4A81-404B-9693-F5853552401B}"/>
              </a:ext>
            </a:extLst>
          </p:cNvPr>
          <p:cNvSpPr/>
          <p:nvPr/>
        </p:nvSpPr>
        <p:spPr>
          <a:xfrm>
            <a:off x="8468154" y="1277357"/>
            <a:ext cx="584699" cy="5846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F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1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2FB761-2C17-4C2B-8138-21EF9C90369F}"/>
              </a:ext>
            </a:extLst>
          </p:cNvPr>
          <p:cNvSpPr/>
          <p:nvPr/>
        </p:nvSpPr>
        <p:spPr>
          <a:xfrm flipH="1">
            <a:off x="9122685" y="1431720"/>
            <a:ext cx="2744850" cy="886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Finance and Trading</a:t>
            </a:r>
          </a:p>
          <a:p>
            <a:pPr marL="0" marR="0" lvl="0" indent="0" algn="l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D9ED4-9051-4A97-AE8A-083B4F3CD82B}"/>
              </a:ext>
            </a:extLst>
          </p:cNvPr>
          <p:cNvSpPr/>
          <p:nvPr/>
        </p:nvSpPr>
        <p:spPr>
          <a:xfrm>
            <a:off x="8751896" y="3272476"/>
            <a:ext cx="584699" cy="5846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H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1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0C3A17-AF15-49E7-BC57-9E5DF10EFABE}"/>
              </a:ext>
            </a:extLst>
          </p:cNvPr>
          <p:cNvSpPr/>
          <p:nvPr/>
        </p:nvSpPr>
        <p:spPr>
          <a:xfrm flipH="1">
            <a:off x="9449692" y="3419952"/>
            <a:ext cx="2084669" cy="42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Health Care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39F145-5B22-4779-9E3B-7E4AB93B85F8}"/>
              </a:ext>
            </a:extLst>
          </p:cNvPr>
          <p:cNvSpPr/>
          <p:nvPr/>
        </p:nvSpPr>
        <p:spPr>
          <a:xfrm>
            <a:off x="7969121" y="5386394"/>
            <a:ext cx="584699" cy="5846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Electronic-Device-01" pitchFamily="2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97CA5D-5CE6-41AC-98AE-F019F717FCE4}"/>
              </a:ext>
            </a:extLst>
          </p:cNvPr>
          <p:cNvSpPr/>
          <p:nvPr/>
        </p:nvSpPr>
        <p:spPr>
          <a:xfrm flipH="1">
            <a:off x="8661540" y="5405940"/>
            <a:ext cx="2291160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Advertising and Marketing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F8C7E39-F4F4-454B-8014-9FECFC856B39}"/>
              </a:ext>
            </a:extLst>
          </p:cNvPr>
          <p:cNvSpPr/>
          <p:nvPr/>
        </p:nvSpPr>
        <p:spPr>
          <a:xfrm flipH="1">
            <a:off x="3210920" y="2062054"/>
            <a:ext cx="584699" cy="58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Electronic-Device-01" pitchFamily="2" charset="0"/>
                <a:ea typeface="+mn-ea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883BAE-E835-4DC9-A44E-0FE03882E29B}"/>
              </a:ext>
            </a:extLst>
          </p:cNvPr>
          <p:cNvSpPr/>
          <p:nvPr/>
        </p:nvSpPr>
        <p:spPr>
          <a:xfrm>
            <a:off x="1622323" y="2177291"/>
            <a:ext cx="1447695" cy="55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Robotics</a:t>
            </a:r>
          </a:p>
          <a:p>
            <a:pPr marL="0" marR="0" lvl="0" indent="0" algn="r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D8C60A6-759C-4E88-AAA1-B505252CD17C}"/>
              </a:ext>
            </a:extLst>
          </p:cNvPr>
          <p:cNvSpPr/>
          <p:nvPr/>
        </p:nvSpPr>
        <p:spPr>
          <a:xfrm flipH="1">
            <a:off x="2927177" y="4057173"/>
            <a:ext cx="584699" cy="58469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E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1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461273-F9E1-4830-8CEC-AE0A52D2E8EF}"/>
              </a:ext>
            </a:extLst>
          </p:cNvPr>
          <p:cNvSpPr/>
          <p:nvPr/>
        </p:nvSpPr>
        <p:spPr>
          <a:xfrm>
            <a:off x="723265" y="4078653"/>
            <a:ext cx="2084669" cy="886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Energy Management</a:t>
            </a:r>
          </a:p>
          <a:p>
            <a:pPr marL="0" marR="0" lvl="0" indent="0" algn="r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3FDFC74-50C4-457B-849E-DE3FEC434AD8}"/>
              </a:ext>
            </a:extLst>
          </p:cNvPr>
          <p:cNvSpPr txBox="1">
            <a:spLocks/>
          </p:cNvSpPr>
          <p:nvPr/>
        </p:nvSpPr>
        <p:spPr>
          <a:xfrm>
            <a:off x="816077" y="185319"/>
            <a:ext cx="10718284" cy="886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Other Applications of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51C3A-97D5-C1FF-60BF-5B4C389156C4}"/>
              </a:ext>
            </a:extLst>
          </p:cNvPr>
          <p:cNvSpPr txBox="1"/>
          <p:nvPr/>
        </p:nvSpPr>
        <p:spPr>
          <a:xfrm>
            <a:off x="8585561" y="6488668"/>
            <a:ext cx="2291161" cy="369332"/>
          </a:xfrm>
          <a:prstGeom prst="rect">
            <a:avLst/>
          </a:prstGeom>
          <a:solidFill>
            <a:srgbClr val="172144"/>
          </a:solidFill>
        </p:spPr>
        <p:txBody>
          <a:bodyPr wrap="square" rtlCol="0">
            <a:spAutoFit/>
          </a:bodyPr>
          <a:lstStyle/>
          <a:p>
            <a:endParaRPr lang="en-JM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CD4D6-33FC-D2D4-B00B-441CBCC13EE1}"/>
              </a:ext>
            </a:extLst>
          </p:cNvPr>
          <p:cNvSpPr txBox="1"/>
          <p:nvPr/>
        </p:nvSpPr>
        <p:spPr>
          <a:xfrm>
            <a:off x="10876722" y="6340445"/>
            <a:ext cx="1315278" cy="369332"/>
          </a:xfrm>
          <a:prstGeom prst="rect">
            <a:avLst/>
          </a:prstGeom>
          <a:solidFill>
            <a:srgbClr val="172144"/>
          </a:solidFill>
        </p:spPr>
        <p:txBody>
          <a:bodyPr wrap="square" rtlCol="0">
            <a:spAutoFit/>
          </a:bodyPr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9848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2" grpId="0" animBg="1"/>
          <p:bldP spid="23" grpId="0"/>
          <p:bldP spid="24" grpId="0" animBg="1"/>
          <p:bldP spid="25" grpId="0"/>
          <p:bldP spid="26" grpId="0" animBg="1"/>
          <p:bldP spid="27" grpId="0"/>
          <p:bldP spid="46" grpId="0" animBg="1"/>
          <p:bldP spid="47" grpId="0"/>
          <p:bldP spid="48" grpId="0" animBg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2" grpId="0" animBg="1"/>
          <p:bldP spid="23" grpId="0"/>
          <p:bldP spid="24" grpId="0" animBg="1"/>
          <p:bldP spid="25" grpId="0"/>
          <p:bldP spid="26" grpId="0" animBg="1"/>
          <p:bldP spid="27" grpId="0"/>
          <p:bldP spid="46" grpId="0" animBg="1"/>
          <p:bldP spid="47" grpId="0"/>
          <p:bldP spid="48" grpId="0" animBg="1"/>
          <p:bldP spid="4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a hand on his chin&#10;&#10;Description automatically generated">
            <a:extLst>
              <a:ext uri="{FF2B5EF4-FFF2-40B4-BE49-F238E27FC236}">
                <a16:creationId xmlns:a16="http://schemas.microsoft.com/office/drawing/2014/main" id="{BD9E490C-23A9-F0E5-D14D-FB74474D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9091" r="13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F7C9-757A-3A88-3BF2-0A7B3607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717067"/>
            <a:ext cx="3438144" cy="1622019"/>
          </a:xfrm>
          <a:solidFill>
            <a:srgbClr val="000000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Components of Reinforcement Learning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8A649-47DF-2F6B-CB37-CFEEED60F526}"/>
              </a:ext>
            </a:extLst>
          </p:cNvPr>
          <p:cNvSpPr txBox="1"/>
          <p:nvPr/>
        </p:nvSpPr>
        <p:spPr>
          <a:xfrm>
            <a:off x="506708" y="2723642"/>
            <a:ext cx="6572518" cy="3749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Reinforcement Learning involves three main components: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1. Agent: 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2. Environment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3. Actions and States</a:t>
            </a:r>
          </a:p>
        </p:txBody>
      </p:sp>
    </p:spTree>
    <p:extLst>
      <p:ext uri="{BB962C8B-B14F-4D97-AF65-F5344CB8AC3E}">
        <p14:creationId xmlns:p14="http://schemas.microsoft.com/office/powerpoint/2010/main" val="53870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Snake">
            <a:extLst>
              <a:ext uri="{FF2B5EF4-FFF2-40B4-BE49-F238E27FC236}">
                <a16:creationId xmlns:a16="http://schemas.microsoft.com/office/drawing/2014/main" id="{531932EE-9D59-3356-73A6-CEE97F30F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383" y="3104705"/>
            <a:ext cx="3217333" cy="32173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A8452-B616-E9C1-3445-C4407CAF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Application to a Snake Game</a:t>
            </a: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E77E-F1BA-1E5D-86B6-6D6F2FB0E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347" y="393291"/>
            <a:ext cx="6449653" cy="5928748"/>
          </a:xfrm>
        </p:spPr>
        <p:txBody>
          <a:bodyPr>
            <a:normAutofit/>
          </a:bodyPr>
          <a:lstStyle/>
          <a:p>
            <a:pPr marL="0">
              <a:spcAft>
                <a:spcPts val="600"/>
              </a:spcAft>
            </a:pPr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Pygame was used to create the environment.</a:t>
            </a:r>
          </a:p>
          <a:p>
            <a:pPr marL="0">
              <a:spcAft>
                <a:spcPts val="600"/>
              </a:spcAft>
            </a:pPr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An agent was created and connected to the environment.</a:t>
            </a:r>
          </a:p>
          <a:p>
            <a:pPr marL="0">
              <a:spcAft>
                <a:spcPts val="600"/>
              </a:spcAft>
            </a:pPr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Left, right and do nothing were specified as actions the agent can take.</a:t>
            </a:r>
          </a:p>
          <a:p>
            <a:pPr marL="0">
              <a:spcAft>
                <a:spcPts val="600"/>
              </a:spcAft>
            </a:pPr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 deep learning model (Deep Q Network) was created using pytorch. </a:t>
            </a:r>
          </a:p>
          <a:p>
            <a:pPr marL="514350" indent="-514350">
              <a:buAutoNum type="arabicPeriod"/>
            </a:pPr>
            <a:endParaRPr lang="en-JM" sz="22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JM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533C-A868-5EEB-33D5-270C8EDB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30189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Model Based Vs Model Free RL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4F169E-F7A8-0374-9A7D-93462538E0D8}"/>
              </a:ext>
            </a:extLst>
          </p:cNvPr>
          <p:cNvSpPr txBox="1"/>
          <p:nvPr/>
        </p:nvSpPr>
        <p:spPr>
          <a:xfrm>
            <a:off x="5652327" y="1372377"/>
            <a:ext cx="64216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Model Based: Learn from a prior already understood model of the environment. </a:t>
            </a:r>
          </a:p>
          <a:p>
            <a:endParaRPr lang="en-JM" sz="3200" b="1" kern="0" dirty="0">
              <a:solidFill>
                <a:srgbClr val="00B0F0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Model Free: No prior understanding of what behaviour should be like in a specific environment.</a:t>
            </a:r>
          </a:p>
        </p:txBody>
      </p:sp>
    </p:spTree>
    <p:extLst>
      <p:ext uri="{BB962C8B-B14F-4D97-AF65-F5344CB8AC3E}">
        <p14:creationId xmlns:p14="http://schemas.microsoft.com/office/powerpoint/2010/main" val="34440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1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F4AC9-588A-598F-8E34-7AF55196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1" y="1327306"/>
            <a:ext cx="3805924" cy="185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Focusing On the Model Based RL Approach</a:t>
            </a:r>
          </a:p>
        </p:txBody>
      </p:sp>
      <p:pic>
        <p:nvPicPr>
          <p:cNvPr id="5" name="Content Placeholder 4" descr="A diagram of a business&#10;&#10;Description automatically generated">
            <a:extLst>
              <a:ext uri="{FF2B5EF4-FFF2-40B4-BE49-F238E27FC236}">
                <a16:creationId xmlns:a16="http://schemas.microsoft.com/office/drawing/2014/main" id="{BBAEC1C1-6B2D-42A7-B9DC-AE8E9EE28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70" y="1264088"/>
            <a:ext cx="7805289" cy="4475206"/>
          </a:xfrm>
          <a:prstGeom prst="rect">
            <a:avLst/>
          </a:prstGeom>
        </p:spPr>
      </p:pic>
      <p:sp>
        <p:nvSpPr>
          <p:cNvPr id="120" name="Graphic 212">
            <a:extLst>
              <a:ext uri="{FF2B5EF4-FFF2-40B4-BE49-F238E27FC236}">
                <a16:creationId xmlns:a16="http://schemas.microsoft.com/office/drawing/2014/main" id="{7FC918AD-C067-46DF-8F98-83352CB94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81489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2" name="Graphic 212">
            <a:extLst>
              <a:ext uri="{FF2B5EF4-FFF2-40B4-BE49-F238E27FC236}">
                <a16:creationId xmlns:a16="http://schemas.microsoft.com/office/drawing/2014/main" id="{3C1473DD-4042-44F9-A962-71F52BAE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81489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125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6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4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9F59DF94-3A06-B8FC-93C0-63DABC850911}"/>
              </a:ext>
            </a:extLst>
          </p:cNvPr>
          <p:cNvSpPr txBox="1">
            <a:spLocks/>
          </p:cNvSpPr>
          <p:nvPr/>
        </p:nvSpPr>
        <p:spPr>
          <a:xfrm>
            <a:off x="543332" y="3455208"/>
            <a:ext cx="3805924" cy="15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00B0F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 will show policy optimization through two approaches; MDP and Deep Learning. </a:t>
            </a:r>
          </a:p>
        </p:txBody>
      </p:sp>
    </p:spTree>
    <p:extLst>
      <p:ext uri="{BB962C8B-B14F-4D97-AF65-F5344CB8AC3E}">
        <p14:creationId xmlns:p14="http://schemas.microsoft.com/office/powerpoint/2010/main" val="294092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4D76E-6E11-BCE0-9F74-850FBF21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97" y="603777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Important Concepts for Clearer Understanding</a:t>
            </a:r>
            <a:endParaRPr lang="en-JM" sz="40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A2E2-ACE4-EA27-4F30-24FFB9EF6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96" y="2216578"/>
            <a:ext cx="9407481" cy="37122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Markov Dynamics Model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Reward Model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Policy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Value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State Action Value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JM" sz="3200" b="1" kern="0" dirty="0">
                <a:solidFill>
                  <a:srgbClr val="00B0F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Temporal Difference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315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D3171-84DE-D0DC-4C72-703FB0FC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747" y="784928"/>
            <a:ext cx="5203595" cy="1397833"/>
          </a:xfrm>
        </p:spPr>
        <p:txBody>
          <a:bodyPr anchor="t">
            <a:noAutofit/>
          </a:bodyPr>
          <a:lstStyle/>
          <a:p>
            <a:r>
              <a:rPr lang="en-JM" sz="40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Markov Model(Reduced State Space Illustrative Example)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540EAC-7793-36FF-49F7-B76C156E8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747" y="2861265"/>
            <a:ext cx="5275671" cy="23498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P(s</a:t>
            </a:r>
            <a:r>
              <a:rPr lang="en-US" sz="3200" b="1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t+1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s’|</a:t>
            </a:r>
            <a:r>
              <a:rPr lang="en-US" sz="32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baseline="-250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s, a</a:t>
            </a:r>
            <a:r>
              <a:rPr lang="en-US" sz="3200" b="1" baseline="-25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a) </a:t>
            </a:r>
          </a:p>
          <a:p>
            <a:pPr marL="0" indent="0">
              <a:buNone/>
            </a:pPr>
            <a:endParaRPr lang="en-US" sz="2400" b="1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{No history needed, hence Markov}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2AA80-A92D-3D2E-08D1-A9779555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2" y="926944"/>
            <a:ext cx="6691785" cy="46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26371</TotalTime>
  <Words>1019</Words>
  <Application>Microsoft Office PowerPoint</Application>
  <PresentationFormat>Widescreen</PresentationFormat>
  <Paragraphs>137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Century Gothic</vt:lpstr>
      <vt:lpstr>Designball-Electronic-Device-01</vt:lpstr>
      <vt:lpstr>Designball-Social-01</vt:lpstr>
      <vt:lpstr>Open Sans Light</vt:lpstr>
      <vt:lpstr>Segoe UI</vt:lpstr>
      <vt:lpstr>Times New Roman</vt:lpstr>
      <vt:lpstr>Wingdings 3</vt:lpstr>
      <vt:lpstr>Office Theme</vt:lpstr>
      <vt:lpstr>2_Office Theme</vt:lpstr>
      <vt:lpstr>1_Office Theme</vt:lpstr>
      <vt:lpstr>Ion</vt:lpstr>
      <vt:lpstr>Name: Aqil Reid Title: Data Science Intern Location: Jamaica</vt:lpstr>
      <vt:lpstr>PowerPoint Presentation</vt:lpstr>
      <vt:lpstr>What is Reinforcement Learning?</vt:lpstr>
      <vt:lpstr>Components of Reinforcement Learning</vt:lpstr>
      <vt:lpstr>Application to a Snake Game</vt:lpstr>
      <vt:lpstr>Model Based Vs Model Free RL</vt:lpstr>
      <vt:lpstr>Focusing On the Model Based RL Approach</vt:lpstr>
      <vt:lpstr>Important Concepts for Clearer Understanding</vt:lpstr>
      <vt:lpstr>Markov Model(Reduced State Space Illustrative Example)</vt:lpstr>
      <vt:lpstr>For Simplicity We Make The Transition Probability Equal To 1.</vt:lpstr>
      <vt:lpstr>Reward Model</vt:lpstr>
      <vt:lpstr>               Policy</vt:lpstr>
      <vt:lpstr>Value Of A State</vt:lpstr>
      <vt:lpstr>Building Out Bellman’s Equation</vt:lpstr>
      <vt:lpstr>Using The Updated Function For V(S)</vt:lpstr>
      <vt:lpstr>State Action Value and Bellman’s Equation</vt:lpstr>
      <vt:lpstr>Temporal Difference and The Transition Into Deep-Q Learning</vt:lpstr>
      <vt:lpstr>Grid World Simulator With Similar Selected Values For γ and α</vt:lpstr>
      <vt:lpstr>Deep-Q Learning(Model Free)</vt:lpstr>
      <vt:lpstr>Architecture of The DQN For The Snake Game</vt:lpstr>
      <vt:lpstr>               </vt:lpstr>
      <vt:lpstr>Replay Memory </vt:lpstr>
      <vt:lpstr>Objective</vt:lpstr>
      <vt:lpstr>Method/Algorithm</vt:lpstr>
      <vt:lpstr>Continuing….</vt:lpstr>
      <vt:lpstr>Store the experience tuple</vt:lpstr>
      <vt:lpstr>Sample the random batch from replay memory </vt:lpstr>
      <vt:lpstr>Calculate the loss between output Q-values and target Q-Values</vt:lpstr>
      <vt:lpstr>Pass the next state to the network afterwards. </vt:lpstr>
      <vt:lpstr>Gradient descent and back propagation updates weights in the policy network to minimize loss. </vt:lpstr>
      <vt:lpstr>Derivative Of The Loss Function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FAIZ ABDUL HAFIZ REID</dc:creator>
  <cp:lastModifiedBy>FAIZ ABDUL HAFIZ REID</cp:lastModifiedBy>
  <cp:revision>2</cp:revision>
  <dcterms:created xsi:type="dcterms:W3CDTF">2023-07-24T17:49:13Z</dcterms:created>
  <dcterms:modified xsi:type="dcterms:W3CDTF">2023-08-23T22:05:07Z</dcterms:modified>
</cp:coreProperties>
</file>